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15"/>
  </p:notesMasterIdLst>
  <p:sldIdLst>
    <p:sldId id="256" r:id="rId2"/>
    <p:sldId id="257" r:id="rId3"/>
    <p:sldId id="258" r:id="rId4"/>
    <p:sldId id="259" r:id="rId5"/>
    <p:sldId id="260" r:id="rId6"/>
    <p:sldId id="266" r:id="rId7"/>
    <p:sldId id="261" r:id="rId8"/>
    <p:sldId id="262" r:id="rId9"/>
    <p:sldId id="263" r:id="rId10"/>
    <p:sldId id="264" r:id="rId11"/>
    <p:sldId id="265" r:id="rId12"/>
    <p:sldId id="267" r:id="rId13"/>
    <p:sldId id="268" r:id="rId14"/>
  </p:sldIdLst>
  <p:sldSz cx="9144000" cy="6858000" type="screen4x3"/>
  <p:notesSz cx="6858000" cy="9180513"/>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8917" autoAdjust="0"/>
  </p:normalViewPr>
  <p:slideViewPr>
    <p:cSldViewPr>
      <p:cViewPr varScale="1">
        <p:scale>
          <a:sx n="56" d="100"/>
          <a:sy n="56" d="100"/>
        </p:scale>
        <p:origin x="-1230"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640" tIns="45820" rIns="91640" bIns="458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640" tIns="45820" rIns="91640" bIns="45820" rtlCol="0"/>
          <a:lstStyle>
            <a:lvl1pPr algn="r" fontAlgn="auto">
              <a:spcBef>
                <a:spcPts val="0"/>
              </a:spcBef>
              <a:spcAft>
                <a:spcPts val="0"/>
              </a:spcAft>
              <a:defRPr sz="1200">
                <a:latin typeface="+mn-lt"/>
              </a:defRPr>
            </a:lvl1pPr>
          </a:lstStyle>
          <a:p>
            <a:pPr>
              <a:defRPr/>
            </a:pPr>
            <a:fld id="{F35E100B-1F74-4483-AC98-355D94A8E65E}" type="datetimeFigureOut">
              <a:rPr lang="en-US"/>
              <a:pPr>
                <a:defRPr/>
              </a:pPr>
              <a:t>11/7/2011</a:t>
            </a:fld>
            <a:endParaRPr lang="en-US" dirty="0"/>
          </a:p>
        </p:txBody>
      </p:sp>
      <p:sp>
        <p:nvSpPr>
          <p:cNvPr id="4" name="Slide Image Placeholder 3"/>
          <p:cNvSpPr>
            <a:spLocks noGrp="1" noRot="1" noChangeAspect="1"/>
          </p:cNvSpPr>
          <p:nvPr>
            <p:ph type="sldImg" idx="2"/>
          </p:nvPr>
        </p:nvSpPr>
        <p:spPr>
          <a:xfrm>
            <a:off x="1135063" y="688975"/>
            <a:ext cx="4587875" cy="3441700"/>
          </a:xfrm>
          <a:prstGeom prst="rect">
            <a:avLst/>
          </a:prstGeom>
          <a:noFill/>
          <a:ln w="12700">
            <a:solidFill>
              <a:prstClr val="black"/>
            </a:solidFill>
          </a:ln>
        </p:spPr>
        <p:txBody>
          <a:bodyPr vert="horz" lIns="91640" tIns="45820" rIns="91640" bIns="45820" rtlCol="0" anchor="ctr"/>
          <a:lstStyle/>
          <a:p>
            <a:pPr lvl="0"/>
            <a:endParaRPr lang="en-US" noProof="0" dirty="0" smtClean="0"/>
          </a:p>
        </p:txBody>
      </p:sp>
      <p:sp>
        <p:nvSpPr>
          <p:cNvPr id="5" name="Notes Placeholder 4"/>
          <p:cNvSpPr>
            <a:spLocks noGrp="1"/>
          </p:cNvSpPr>
          <p:nvPr>
            <p:ph type="body" sz="quarter" idx="3"/>
          </p:nvPr>
        </p:nvSpPr>
        <p:spPr>
          <a:xfrm>
            <a:off x="685800" y="4360863"/>
            <a:ext cx="5486400" cy="4130675"/>
          </a:xfrm>
          <a:prstGeom prst="rect">
            <a:avLst/>
          </a:prstGeom>
        </p:spPr>
        <p:txBody>
          <a:bodyPr vert="horz" lIns="91640" tIns="45820" rIns="91640" bIns="458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720138"/>
            <a:ext cx="2971800" cy="458787"/>
          </a:xfrm>
          <a:prstGeom prst="rect">
            <a:avLst/>
          </a:prstGeom>
        </p:spPr>
        <p:txBody>
          <a:bodyPr vert="horz" lIns="91640" tIns="45820" rIns="91640" bIns="458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720138"/>
            <a:ext cx="2971800" cy="458787"/>
          </a:xfrm>
          <a:prstGeom prst="rect">
            <a:avLst/>
          </a:prstGeom>
        </p:spPr>
        <p:txBody>
          <a:bodyPr vert="horz" lIns="91640" tIns="45820" rIns="91640" bIns="45820" rtlCol="0" anchor="b"/>
          <a:lstStyle>
            <a:lvl1pPr algn="r" fontAlgn="auto">
              <a:spcBef>
                <a:spcPts val="0"/>
              </a:spcBef>
              <a:spcAft>
                <a:spcPts val="0"/>
              </a:spcAft>
              <a:defRPr sz="1200">
                <a:latin typeface="+mn-lt"/>
              </a:defRPr>
            </a:lvl1pPr>
          </a:lstStyle>
          <a:p>
            <a:pPr>
              <a:defRPr/>
            </a:pPr>
            <a:fld id="{2DB26203-A173-4DDA-B9A8-DD178E480F40}"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b="1" u="sng" smtClean="0"/>
              <a:t>Needed Materials:</a:t>
            </a:r>
          </a:p>
          <a:p>
            <a:pPr>
              <a:buFontTx/>
              <a:buChar char="•"/>
            </a:pPr>
            <a:r>
              <a:rPr lang="en-US" smtClean="0"/>
              <a:t>Zippy bags for groups (25-30 bags)</a:t>
            </a:r>
          </a:p>
          <a:p>
            <a:pPr>
              <a:buFontTx/>
              <a:buChar char="•"/>
            </a:pPr>
            <a:r>
              <a:rPr lang="en-US" smtClean="0"/>
              <a:t>Cubes (30 for each group)</a:t>
            </a:r>
          </a:p>
          <a:p>
            <a:pPr>
              <a:buFontTx/>
              <a:buChar char="•"/>
            </a:pPr>
            <a:r>
              <a:rPr lang="en-US" smtClean="0"/>
              <a:t>2 standard dice for each group of 3</a:t>
            </a:r>
          </a:p>
          <a:p>
            <a:pPr>
              <a:buFontTx/>
              <a:buChar char="•"/>
            </a:pPr>
            <a:r>
              <a:rPr lang="en-US" smtClean="0"/>
              <a:t>Blackline Master #4 (from Book of Facts: Multiplication) – 1 for each student</a:t>
            </a:r>
          </a:p>
          <a:p>
            <a:pPr>
              <a:buFontTx/>
              <a:buChar char="•"/>
            </a:pPr>
            <a:r>
              <a:rPr lang="en-US" smtClean="0"/>
              <a:t>Tens Rods</a:t>
            </a:r>
          </a:p>
          <a:p>
            <a:endParaRPr lang="en-US" smtClean="0"/>
          </a:p>
        </p:txBody>
      </p:sp>
      <p:sp>
        <p:nvSpPr>
          <p:cNvPr id="4" name="Slide Number Placeholder 3"/>
          <p:cNvSpPr>
            <a:spLocks noGrp="1"/>
          </p:cNvSpPr>
          <p:nvPr>
            <p:ph type="sldNum" sz="quarter" idx="5"/>
          </p:nvPr>
        </p:nvSpPr>
        <p:spPr/>
        <p:txBody>
          <a:bodyPr/>
          <a:lstStyle/>
          <a:p>
            <a:pPr>
              <a:defRPr/>
            </a:pPr>
            <a:fld id="{50FD4C79-2231-4A16-BC03-E8D28D662625}" type="slidenum">
              <a:rPr lang="en-US" smtClean="0"/>
              <a:pPr>
                <a:defRPr/>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buFontTx/>
              <a:buChar char="•"/>
            </a:pPr>
            <a:r>
              <a:rPr lang="en-US" smtClean="0"/>
              <a:t>Have the students count by tens as you place ten “tens” one at a time under the document camera</a:t>
            </a:r>
          </a:p>
          <a:p>
            <a:pPr eaLnBrk="1" hangingPunct="1">
              <a:buFontTx/>
              <a:buChar char="•"/>
            </a:pPr>
            <a:r>
              <a:rPr lang="en-US" smtClean="0"/>
              <a:t>The move the first block to one side and instruct the students to say, “one ten is ten.”</a:t>
            </a:r>
          </a:p>
          <a:p>
            <a:pPr eaLnBrk="1" hangingPunct="1">
              <a:buFontTx/>
              <a:buChar char="•"/>
            </a:pPr>
            <a:r>
              <a:rPr lang="en-US" smtClean="0"/>
              <a:t>Repeat this step until the students say, “ten tens are one hundred.”</a:t>
            </a:r>
          </a:p>
          <a:p>
            <a:pPr eaLnBrk="1" hangingPunct="1">
              <a:buFontTx/>
              <a:buChar char="•"/>
            </a:pPr>
            <a:r>
              <a:rPr lang="en-US" smtClean="0"/>
              <a:t>Next arrange the blocks into different arrays.  For each array, ask the students to describe what they see.  They may say for example, “three tens are thirty.”</a:t>
            </a:r>
          </a:p>
          <a:p>
            <a:pPr eaLnBrk="1" hangingPunct="1"/>
            <a:endParaRPr lang="en-US" smtClean="0"/>
          </a:p>
        </p:txBody>
      </p:sp>
      <p:sp>
        <p:nvSpPr>
          <p:cNvPr id="4" name="Slide Number Placeholder 3"/>
          <p:cNvSpPr>
            <a:spLocks noGrp="1"/>
          </p:cNvSpPr>
          <p:nvPr>
            <p:ph type="sldNum" sz="quarter" idx="5"/>
          </p:nvPr>
        </p:nvSpPr>
        <p:spPr/>
        <p:txBody>
          <a:bodyPr/>
          <a:lstStyle/>
          <a:p>
            <a:pPr>
              <a:defRPr/>
            </a:pPr>
            <a:fld id="{61CAF160-03E0-472C-A0A6-33BFB3E711D0}" type="slidenum">
              <a:rPr lang="en-US" smtClean="0"/>
              <a:pPr>
                <a:defRPr/>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pPr>
              <a:buFontTx/>
              <a:buChar char="•"/>
            </a:pPr>
            <a:r>
              <a:rPr lang="en-US" smtClean="0"/>
              <a:t>Have students try these problems out on their own, with a partner etc.</a:t>
            </a:r>
          </a:p>
          <a:p>
            <a:pPr>
              <a:buFontTx/>
              <a:buChar char="•"/>
            </a:pPr>
            <a:r>
              <a:rPr lang="en-US" smtClean="0"/>
              <a:t>Have them use counters, and show their thinking on their paper explaining their process.</a:t>
            </a:r>
          </a:p>
          <a:p>
            <a:pPr>
              <a:buFontTx/>
              <a:buChar char="•"/>
            </a:pPr>
            <a:r>
              <a:rPr lang="en-US" smtClean="0"/>
              <a:t>Strategy to help with problem solving….K.W.C </a:t>
            </a:r>
          </a:p>
          <a:p>
            <a:pPr>
              <a:buFontTx/>
              <a:buChar char="-"/>
            </a:pPr>
            <a:r>
              <a:rPr lang="en-US" smtClean="0"/>
              <a:t>K= What you </a:t>
            </a:r>
            <a:r>
              <a:rPr lang="en-US" b="1" smtClean="0"/>
              <a:t>K</a:t>
            </a:r>
            <a:r>
              <a:rPr lang="en-US" smtClean="0"/>
              <a:t>now from the information in the problem</a:t>
            </a:r>
          </a:p>
          <a:p>
            <a:pPr>
              <a:buFontTx/>
              <a:buChar char="-"/>
            </a:pPr>
            <a:r>
              <a:rPr lang="en-US" smtClean="0"/>
              <a:t>W = What you </a:t>
            </a:r>
            <a:r>
              <a:rPr lang="en-US" b="1" smtClean="0"/>
              <a:t>W</a:t>
            </a:r>
            <a:r>
              <a:rPr lang="en-US" smtClean="0"/>
              <a:t>ant to know…</a:t>
            </a:r>
          </a:p>
          <a:p>
            <a:pPr>
              <a:buFontTx/>
              <a:buChar char="-"/>
            </a:pPr>
            <a:r>
              <a:rPr lang="en-US" smtClean="0"/>
              <a:t>C = Special </a:t>
            </a:r>
            <a:r>
              <a:rPr lang="en-US" b="1" smtClean="0"/>
              <a:t>C</a:t>
            </a:r>
            <a:r>
              <a:rPr lang="en-US" smtClean="0"/>
              <a:t>onditions that might affect the situation</a:t>
            </a:r>
          </a:p>
          <a:p>
            <a:pPr>
              <a:buFontTx/>
              <a:buChar char="•"/>
            </a:pPr>
            <a:r>
              <a:rPr lang="en-US" smtClean="0"/>
              <a:t>I would use this as students are thinking through the problem…</a:t>
            </a:r>
          </a:p>
          <a:p>
            <a:pPr>
              <a:buFontTx/>
              <a:buChar char="•"/>
            </a:pPr>
            <a:r>
              <a:rPr lang="en-US" smtClean="0"/>
              <a:t>It’s also good to start off with having students </a:t>
            </a:r>
            <a:r>
              <a:rPr lang="en-US" i="1" smtClean="0"/>
              <a:t>visualize</a:t>
            </a:r>
            <a:r>
              <a:rPr lang="en-US" smtClean="0"/>
              <a:t> what they see in the problem and how they will help them to solve the problem</a:t>
            </a:r>
          </a:p>
          <a:p>
            <a:endParaRPr lang="en-US" smtClean="0"/>
          </a:p>
        </p:txBody>
      </p:sp>
      <p:sp>
        <p:nvSpPr>
          <p:cNvPr id="4" name="Slide Number Placeholder 3"/>
          <p:cNvSpPr>
            <a:spLocks noGrp="1"/>
          </p:cNvSpPr>
          <p:nvPr>
            <p:ph type="sldNum" sz="quarter" idx="5"/>
          </p:nvPr>
        </p:nvSpPr>
        <p:spPr/>
        <p:txBody>
          <a:bodyPr/>
          <a:lstStyle/>
          <a:p>
            <a:pPr>
              <a:defRPr/>
            </a:pPr>
            <a:fld id="{76F5796E-7DAB-4283-835E-F1F3B4B78E4C}" type="slidenum">
              <a:rPr lang="en-US" smtClean="0"/>
              <a:pPr>
                <a:defRPr/>
              </a:pPr>
              <a:t>12</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The goal is to have students see that they can divide the harder numbers (30, 50, 70, 90…)if they can divide the easier and then think about where that would fall on a #line.</a:t>
            </a:r>
          </a:p>
          <a:p>
            <a:endParaRPr lang="en-US" smtClean="0"/>
          </a:p>
          <a:p>
            <a:r>
              <a:rPr lang="en-US" smtClean="0"/>
              <a:t>Example:</a:t>
            </a:r>
          </a:p>
          <a:p>
            <a:pPr>
              <a:buFontTx/>
              <a:buChar char="•"/>
            </a:pPr>
            <a:r>
              <a:rPr lang="en-US" smtClean="0"/>
              <a:t>What is half of 20? = “10” </a:t>
            </a:r>
          </a:p>
          <a:p>
            <a:pPr>
              <a:buFontTx/>
              <a:buChar char="•"/>
            </a:pPr>
            <a:r>
              <a:rPr lang="en-US" smtClean="0"/>
              <a:t>What is half of 40?= “20”</a:t>
            </a:r>
          </a:p>
          <a:p>
            <a:pPr>
              <a:buFontTx/>
              <a:buChar char="•"/>
            </a:pPr>
            <a:r>
              <a:rPr lang="en-US" smtClean="0"/>
              <a:t>Now to find half of 30…think about the answers from the other 2 (10 and 20) and the answer to half of 30 will fall between 10 and 20…encourage students to use a number line or a mental number line to think through this  </a:t>
            </a:r>
            <a:r>
              <a:rPr lang="en-US" smtClean="0">
                <a:sym typeface="Wingdings" pitchFamily="2" charset="2"/>
              </a:rPr>
              <a:t> </a:t>
            </a:r>
          </a:p>
          <a:p>
            <a:pPr>
              <a:buFontTx/>
              <a:buChar char="•"/>
            </a:pPr>
            <a:endParaRPr lang="en-US" smtClean="0">
              <a:sym typeface="Wingdings" pitchFamily="2" charset="2"/>
            </a:endParaRPr>
          </a:p>
          <a:p>
            <a:pPr>
              <a:buFontTx/>
              <a:buChar char="•"/>
            </a:pPr>
            <a:r>
              <a:rPr lang="en-US" smtClean="0">
                <a:sym typeface="Wingdings" pitchFamily="2" charset="2"/>
              </a:rPr>
              <a:t>This is a prerequisite </a:t>
            </a:r>
            <a:r>
              <a:rPr lang="en-US" i="1" smtClean="0">
                <a:sym typeface="Wingdings" pitchFamily="2" charset="2"/>
              </a:rPr>
              <a:t>before </a:t>
            </a:r>
            <a:r>
              <a:rPr lang="en-US" smtClean="0">
                <a:sym typeface="Wingdings" pitchFamily="2" charset="2"/>
              </a:rPr>
              <a:t>students can move into the “Use-Tens” strategy for their five facts…which is a more efficient strategy than counting by 5’s  </a:t>
            </a:r>
            <a:endParaRPr lang="en-US" smtClean="0"/>
          </a:p>
          <a:p>
            <a:pPr>
              <a:buFontTx/>
              <a:buChar char="•"/>
            </a:pPr>
            <a:endParaRPr lang="en-US" smtClean="0"/>
          </a:p>
        </p:txBody>
      </p:sp>
      <p:sp>
        <p:nvSpPr>
          <p:cNvPr id="4" name="Slide Number Placeholder 3"/>
          <p:cNvSpPr>
            <a:spLocks noGrp="1"/>
          </p:cNvSpPr>
          <p:nvPr>
            <p:ph type="sldNum" sz="quarter" idx="5"/>
          </p:nvPr>
        </p:nvSpPr>
        <p:spPr/>
        <p:txBody>
          <a:bodyPr/>
          <a:lstStyle/>
          <a:p>
            <a:pPr>
              <a:defRPr/>
            </a:pPr>
            <a:fld id="{1678CEA3-765A-47DC-A027-84D58A47A1AC}" type="slidenum">
              <a:rPr lang="en-US" smtClean="0"/>
              <a:pPr>
                <a:defRPr/>
              </a:pPr>
              <a:t>13</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p:spPr>
      </p:sp>
      <p:sp>
        <p:nvSpPr>
          <p:cNvPr id="215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Give each group 3, 4 or 5 zippy bags/containers and 30 counters</a:t>
            </a:r>
          </a:p>
          <a:p>
            <a:pPr eaLnBrk="1" hangingPunct="1">
              <a:spcBef>
                <a:spcPct val="0"/>
              </a:spcBef>
            </a:pPr>
            <a:r>
              <a:rPr lang="en-US" smtClean="0"/>
              <a:t>Each group should decide together the number of objects to place in each bag, so that each bag has the same amount.</a:t>
            </a:r>
          </a:p>
          <a:p>
            <a:pPr eaLnBrk="1" hangingPunct="1">
              <a:spcBef>
                <a:spcPct val="0"/>
              </a:spcBef>
            </a:pPr>
            <a:endParaRPr lang="en-US" smtClean="0"/>
          </a:p>
          <a:p>
            <a:pPr eaLnBrk="1" hangingPunct="1">
              <a:spcBef>
                <a:spcPct val="0"/>
              </a:spcBef>
            </a:pPr>
            <a:r>
              <a:rPr lang="en-US" smtClean="0"/>
              <a:t>Have a group display each of their bags to the class...</a:t>
            </a:r>
          </a:p>
          <a:p>
            <a:pPr eaLnBrk="1" hangingPunct="1">
              <a:spcBef>
                <a:spcPct val="0"/>
              </a:spcBef>
            </a:pPr>
            <a:r>
              <a:rPr lang="en-US" smtClean="0"/>
              <a:t>ask, "</a:t>
            </a:r>
            <a:r>
              <a:rPr lang="en-US" b="1" smtClean="0"/>
              <a:t>How many cubes are in each bag?  </a:t>
            </a:r>
            <a:endParaRPr lang="en-US" smtClean="0"/>
          </a:p>
          <a:p>
            <a:pPr eaLnBrk="1" hangingPunct="1">
              <a:spcBef>
                <a:spcPct val="0"/>
              </a:spcBef>
            </a:pPr>
            <a:r>
              <a:rPr lang="en-US" b="1" smtClean="0"/>
              <a:t>- How many bags are they holding? </a:t>
            </a:r>
            <a:endParaRPr lang="en-US" smtClean="0"/>
          </a:p>
          <a:p>
            <a:pPr eaLnBrk="1" hangingPunct="1">
              <a:spcBef>
                <a:spcPct val="0"/>
              </a:spcBef>
            </a:pPr>
            <a:r>
              <a:rPr lang="en-US" b="1" smtClean="0"/>
              <a:t>- How can you figure out the total number of cubes?</a:t>
            </a:r>
            <a:endParaRPr lang="en-US" smtClean="0"/>
          </a:p>
          <a:p>
            <a:pPr eaLnBrk="1" hangingPunct="1">
              <a:spcBef>
                <a:spcPct val="0"/>
              </a:spcBef>
            </a:pPr>
            <a:endParaRPr lang="en-US" smtClean="0"/>
          </a:p>
        </p:txBody>
      </p:sp>
      <p:sp>
        <p:nvSpPr>
          <p:cNvPr id="133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CE4E3A3-C826-443B-ACF2-C2FC509D265D}" type="slidenum">
              <a:rPr lang="en-US" smtClean="0"/>
              <a:pPr fontAlgn="base">
                <a:spcBef>
                  <a:spcPct val="0"/>
                </a:spcBef>
                <a:spcAft>
                  <a:spcPct val="0"/>
                </a:spcAft>
                <a:defRPr/>
              </a:pPr>
              <a:t>2</a:t>
            </a:fld>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smtClean="0"/>
              <a:t> </a:t>
            </a:r>
            <a:endParaRPr lang="en-US" smtClean="0"/>
          </a:p>
          <a:p>
            <a:pPr eaLnBrk="1" hangingPunct="1">
              <a:spcBef>
                <a:spcPct val="0"/>
              </a:spcBef>
            </a:pPr>
            <a:r>
              <a:rPr lang="en-US" smtClean="0"/>
              <a:t>Can you think of times with food when you bag up or put things on plates like what we did in this activity?</a:t>
            </a:r>
          </a:p>
          <a:p>
            <a:pPr eaLnBrk="1" hangingPunct="1">
              <a:spcBef>
                <a:spcPct val="0"/>
              </a:spcBef>
            </a:pPr>
            <a:r>
              <a:rPr lang="en-US" smtClean="0"/>
              <a:t>- Share with a partner</a:t>
            </a:r>
          </a:p>
          <a:p>
            <a:pPr eaLnBrk="1" hangingPunct="1">
              <a:spcBef>
                <a:spcPct val="0"/>
              </a:spcBef>
            </a:pPr>
            <a:r>
              <a:rPr lang="en-US" smtClean="0"/>
              <a:t>- Share out...</a:t>
            </a:r>
            <a:r>
              <a:rPr lang="en-US" i="1" smtClean="0"/>
              <a:t>"there are four plates with three pieces of toasts on each plate...so there are twelve pieces of toast."</a:t>
            </a:r>
            <a:endParaRPr lang="en-US" smtClean="0"/>
          </a:p>
          <a:p>
            <a:pPr eaLnBrk="1" hangingPunct="1">
              <a:spcBef>
                <a:spcPct val="0"/>
              </a:spcBef>
            </a:pPr>
            <a:r>
              <a:rPr lang="en-US" smtClean="0"/>
              <a:t> </a:t>
            </a:r>
          </a:p>
        </p:txBody>
      </p:sp>
      <p:sp>
        <p:nvSpPr>
          <p:cNvPr id="1434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790F102-BF4B-49DD-A738-3DFBD42028B7}" type="slidenum">
              <a:rPr lang="en-US" smtClean="0"/>
              <a:pPr fontAlgn="base">
                <a:spcBef>
                  <a:spcPct val="0"/>
                </a:spcBef>
                <a:spcAft>
                  <a:spcPct val="0"/>
                </a:spcAft>
                <a:defRPr/>
              </a:pPr>
              <a:t>3</a:t>
            </a:fld>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p:spPr>
      </p:sp>
      <p:sp>
        <p:nvSpPr>
          <p:cNvPr id="235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Have students use counters to model each story with their group</a:t>
            </a:r>
          </a:p>
          <a:p>
            <a:pPr eaLnBrk="1" hangingPunct="1">
              <a:spcBef>
                <a:spcPct val="0"/>
              </a:spcBef>
            </a:pPr>
            <a:r>
              <a:rPr lang="en-US" smtClean="0"/>
              <a:t>Have a volunteer from each group to explain how to figure out the total for each story</a:t>
            </a:r>
          </a:p>
        </p:txBody>
      </p:sp>
      <p:sp>
        <p:nvSpPr>
          <p:cNvPr id="1536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465DAD0-6F92-4382-A3BB-6782BCC79F24}" type="slidenum">
              <a:rPr lang="en-US" smtClean="0"/>
              <a:pPr fontAlgn="base">
                <a:spcBef>
                  <a:spcPct val="0"/>
                </a:spcBef>
                <a:spcAft>
                  <a:spcPct val="0"/>
                </a:spcAft>
                <a:defRPr/>
              </a:pPr>
              <a:t>4</a:t>
            </a:fld>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What do you notice about how the pieces of chocolate are arranged?</a:t>
            </a:r>
          </a:p>
          <a:p>
            <a:pPr eaLnBrk="1" hangingPunct="1">
              <a:spcBef>
                <a:spcPct val="0"/>
              </a:spcBef>
            </a:pPr>
            <a:r>
              <a:rPr lang="en-US" smtClean="0"/>
              <a:t>…”three rows of four pieces”</a:t>
            </a:r>
          </a:p>
          <a:p>
            <a:pPr eaLnBrk="1" hangingPunct="1">
              <a:spcBef>
                <a:spcPct val="0"/>
              </a:spcBef>
            </a:pPr>
            <a:r>
              <a:rPr lang="en-US" smtClean="0"/>
              <a:t>Three rows of four pieces</a:t>
            </a:r>
          </a:p>
          <a:p>
            <a:pPr eaLnBrk="1" hangingPunct="1">
              <a:spcBef>
                <a:spcPct val="0"/>
              </a:spcBef>
            </a:pPr>
            <a:r>
              <a:rPr lang="en-US" smtClean="0"/>
              <a:t>Rotate the bar..</a:t>
            </a:r>
          </a:p>
          <a:p>
            <a:pPr eaLnBrk="1" hangingPunct="1">
              <a:spcBef>
                <a:spcPct val="0"/>
              </a:spcBef>
            </a:pPr>
            <a:r>
              <a:rPr lang="en-US" smtClean="0"/>
              <a:t>Now…what do you notice?</a:t>
            </a:r>
          </a:p>
          <a:p>
            <a:pPr eaLnBrk="1" hangingPunct="1">
              <a:spcBef>
                <a:spcPct val="0"/>
              </a:spcBef>
            </a:pPr>
            <a:r>
              <a:rPr lang="en-US" smtClean="0"/>
              <a:t>Four rows of three pieces</a:t>
            </a:r>
          </a:p>
          <a:p>
            <a:pPr eaLnBrk="1" hangingPunct="1">
              <a:spcBef>
                <a:spcPct val="0"/>
              </a:spcBef>
              <a:buFontTx/>
              <a:buChar char="•"/>
            </a:pPr>
            <a:r>
              <a:rPr lang="en-US" smtClean="0"/>
              <a:t>What if I covered this last column? </a:t>
            </a:r>
          </a:p>
          <a:p>
            <a:pPr eaLnBrk="1" hangingPunct="1">
              <a:spcBef>
                <a:spcPct val="0"/>
              </a:spcBef>
              <a:buFontTx/>
              <a:buChar char="•"/>
            </a:pPr>
            <a:r>
              <a:rPr lang="en-US" smtClean="0"/>
              <a:t>What do you notice? </a:t>
            </a:r>
          </a:p>
          <a:p>
            <a:pPr eaLnBrk="1" hangingPunct="1">
              <a:spcBef>
                <a:spcPct val="0"/>
              </a:spcBef>
              <a:buFontTx/>
              <a:buChar char="•"/>
            </a:pPr>
            <a:r>
              <a:rPr lang="en-US" smtClean="0"/>
              <a:t>Continue this with different examples…</a:t>
            </a:r>
          </a:p>
          <a:p>
            <a:pPr eaLnBrk="1" hangingPunct="1">
              <a:spcBef>
                <a:spcPct val="0"/>
              </a:spcBef>
            </a:pPr>
            <a:endParaRPr lang="en-US" smtClean="0"/>
          </a:p>
          <a:p>
            <a:pPr eaLnBrk="1" hangingPunct="1">
              <a:spcBef>
                <a:spcPct val="0"/>
              </a:spcBef>
            </a:pPr>
            <a:r>
              <a:rPr lang="en-US" smtClean="0"/>
              <a:t>Question</a:t>
            </a:r>
          </a:p>
        </p:txBody>
      </p:sp>
      <p:sp>
        <p:nvSpPr>
          <p:cNvPr id="1638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A68D735-5366-4E26-9337-BAB75FB3CE33}" type="slidenum">
              <a:rPr lang="en-US" smtClean="0"/>
              <a:pPr fontAlgn="base">
                <a:spcBef>
                  <a:spcPct val="0"/>
                </a:spcBef>
                <a:spcAft>
                  <a:spcPct val="0"/>
                </a:spcAft>
                <a:defRPr/>
              </a:pPr>
              <a:t>5</a:t>
            </a:fld>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701A2434-DF3D-4D29-A11C-41A48676C8A8}" type="slidenum">
              <a:rPr lang="en-US" smtClean="0"/>
              <a:pPr>
                <a:defRPr/>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What do you notice?</a:t>
            </a:r>
          </a:p>
          <a:p>
            <a:pPr eaLnBrk="1" hangingPunct="1">
              <a:spcBef>
                <a:spcPct val="0"/>
              </a:spcBef>
            </a:pPr>
            <a:r>
              <a:rPr lang="en-US" smtClean="0"/>
              <a:t>Give each student twenty counters or cubes and direct them to create arrays that have an equal number of objects in each row</a:t>
            </a:r>
          </a:p>
          <a:p>
            <a:pPr eaLnBrk="1" hangingPunct="1">
              <a:spcBef>
                <a:spcPct val="0"/>
              </a:spcBef>
              <a:buFontTx/>
              <a:buChar char="•"/>
            </a:pPr>
            <a:r>
              <a:rPr lang="en-US" smtClean="0"/>
              <a:t>They don’t have to use all of the counters</a:t>
            </a:r>
          </a:p>
          <a:p>
            <a:pPr eaLnBrk="1" hangingPunct="1">
              <a:spcBef>
                <a:spcPct val="0"/>
              </a:spcBef>
              <a:buFontTx/>
              <a:buChar char="•"/>
            </a:pPr>
            <a:r>
              <a:rPr lang="en-US" smtClean="0"/>
              <a:t>Have individual students show their arrangements – share a story to match</a:t>
            </a:r>
          </a:p>
          <a:p>
            <a:pPr eaLnBrk="1" hangingPunct="1">
              <a:spcBef>
                <a:spcPct val="0"/>
              </a:spcBef>
              <a:buFontTx/>
              <a:buChar char="•"/>
            </a:pPr>
            <a:endParaRPr lang="en-US" smtClean="0"/>
          </a:p>
        </p:txBody>
      </p:sp>
      <p:sp>
        <p:nvSpPr>
          <p:cNvPr id="174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FE5FA0E-8A7D-490A-B8BA-56348D566B4B}" type="slidenum">
              <a:rPr lang="en-US" smtClean="0"/>
              <a:pPr fontAlgn="base">
                <a:spcBef>
                  <a:spcPct val="0"/>
                </a:spcBef>
                <a:spcAft>
                  <a:spcPct val="0"/>
                </a:spcAft>
                <a:defRPr/>
              </a:pPr>
              <a:t>7</a:t>
            </a:fld>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Groups of 3</a:t>
            </a:r>
          </a:p>
          <a:p>
            <a:pPr eaLnBrk="1" hangingPunct="1"/>
            <a:r>
              <a:rPr lang="en-US" smtClean="0"/>
              <a:t>Take turns rolling dice</a:t>
            </a:r>
          </a:p>
          <a:p>
            <a:pPr eaLnBrk="1" hangingPunct="1">
              <a:buFontTx/>
              <a:buChar char="•"/>
            </a:pPr>
            <a:r>
              <a:rPr lang="en-US" smtClean="0"/>
              <a:t>Each student should write down their two numbers on a sticky note and if they get the </a:t>
            </a:r>
            <a:r>
              <a:rPr lang="en-US" i="1" smtClean="0"/>
              <a:t>exact </a:t>
            </a:r>
            <a:r>
              <a:rPr lang="en-US" smtClean="0"/>
              <a:t>same numbers as a group member, can roll again</a:t>
            </a:r>
          </a:p>
          <a:p>
            <a:pPr eaLnBrk="1" hangingPunct="1">
              <a:buFontTx/>
              <a:buChar char="•"/>
            </a:pPr>
            <a:endParaRPr lang="en-US" smtClean="0"/>
          </a:p>
          <a:p>
            <a:pPr eaLnBrk="1" hangingPunct="1">
              <a:buFontTx/>
              <a:buChar char="•"/>
            </a:pPr>
            <a:r>
              <a:rPr lang="en-US" smtClean="0"/>
              <a:t>One dice will represent the number of rows and then other dice will represent how many are in the row</a:t>
            </a:r>
          </a:p>
          <a:p>
            <a:pPr eaLnBrk="1" hangingPunct="1">
              <a:buFontTx/>
              <a:buChar char="•"/>
            </a:pPr>
            <a:r>
              <a:rPr lang="en-US" smtClean="0"/>
              <a:t>After everyone has rolled the dice, students should take their two numbers and cut out a matching array from their sheet of grid paper.</a:t>
            </a:r>
          </a:p>
          <a:p>
            <a:pPr eaLnBrk="1" hangingPunct="1">
              <a:buFontTx/>
              <a:buChar char="•"/>
            </a:pPr>
            <a:r>
              <a:rPr lang="en-US" smtClean="0"/>
              <a:t>Students should write 2 descriptions for their array on the back of their cutout, for example, “2 rows of 4” and “4 rows of 2” …square numbers need to write only one sentence</a:t>
            </a:r>
          </a:p>
          <a:p>
            <a:pPr eaLnBrk="1" hangingPunct="1">
              <a:buFontTx/>
              <a:buChar char="•"/>
            </a:pPr>
            <a:r>
              <a:rPr lang="en-US" smtClean="0"/>
              <a:t>After everyone has finished…ask, “who can show…</a:t>
            </a:r>
          </a:p>
          <a:p>
            <a:pPr eaLnBrk="1" hangingPunct="1">
              <a:buFontTx/>
              <a:buChar char="-"/>
            </a:pPr>
            <a:r>
              <a:rPr lang="en-US" smtClean="0"/>
              <a:t>3 rows of 6</a:t>
            </a:r>
          </a:p>
          <a:p>
            <a:pPr eaLnBrk="1" hangingPunct="1">
              <a:buFontTx/>
              <a:buChar char="-"/>
            </a:pPr>
            <a:r>
              <a:rPr lang="en-US" smtClean="0"/>
              <a:t>4 rows of 3</a:t>
            </a:r>
          </a:p>
          <a:p>
            <a:pPr eaLnBrk="1" hangingPunct="1">
              <a:buFontTx/>
              <a:buChar char="-"/>
            </a:pPr>
            <a:r>
              <a:rPr lang="en-US" smtClean="0"/>
              <a:t>2 rows of 3 </a:t>
            </a:r>
          </a:p>
          <a:p>
            <a:pPr eaLnBrk="1" hangingPunct="1">
              <a:buFontTx/>
              <a:buChar char="-"/>
            </a:pPr>
            <a:r>
              <a:rPr lang="en-US" smtClean="0"/>
              <a:t>Etc….</a:t>
            </a:r>
          </a:p>
          <a:p>
            <a:pPr eaLnBrk="1" hangingPunct="1"/>
            <a:r>
              <a:rPr lang="en-US" smtClean="0"/>
              <a:t>Explain that “row” is horizontal….</a:t>
            </a:r>
          </a:p>
          <a:p>
            <a:pPr eaLnBrk="1" hangingPunct="1">
              <a:buFontTx/>
              <a:buChar char="-"/>
            </a:pPr>
            <a:endParaRPr lang="en-US" smtClean="0"/>
          </a:p>
        </p:txBody>
      </p:sp>
      <p:sp>
        <p:nvSpPr>
          <p:cNvPr id="4" name="Slide Number Placeholder 3"/>
          <p:cNvSpPr>
            <a:spLocks noGrp="1"/>
          </p:cNvSpPr>
          <p:nvPr>
            <p:ph type="sldNum" sz="quarter" idx="5"/>
          </p:nvPr>
        </p:nvSpPr>
        <p:spPr/>
        <p:txBody>
          <a:bodyPr/>
          <a:lstStyle/>
          <a:p>
            <a:pPr>
              <a:defRPr/>
            </a:pPr>
            <a:fld id="{9F42D1C3-6FDB-41E6-A9E3-DFDFB6F53856}" type="slidenum">
              <a:rPr lang="en-US" smtClean="0"/>
              <a:pPr>
                <a:defRPr/>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buFontTx/>
              <a:buChar char="•"/>
            </a:pPr>
            <a:r>
              <a:rPr lang="en-US" smtClean="0"/>
              <a:t>Number of school days in two weeks</a:t>
            </a:r>
          </a:p>
          <a:p>
            <a:pPr eaLnBrk="1" hangingPunct="1">
              <a:buFontTx/>
              <a:buChar char="•"/>
            </a:pPr>
            <a:r>
              <a:rPr lang="en-US" smtClean="0"/>
              <a:t>Number of players on a basketball court</a:t>
            </a:r>
          </a:p>
          <a:p>
            <a:pPr eaLnBrk="1" hangingPunct="1">
              <a:buFontTx/>
              <a:buChar char="•"/>
            </a:pPr>
            <a:r>
              <a:rPr lang="en-US" smtClean="0"/>
              <a:t>Number of fingers on two hands</a:t>
            </a:r>
          </a:p>
          <a:p>
            <a:pPr eaLnBrk="1" hangingPunct="1">
              <a:buFontTx/>
              <a:buChar char="•"/>
            </a:pPr>
            <a:endParaRPr lang="en-US" smtClean="0"/>
          </a:p>
          <a:p>
            <a:pPr eaLnBrk="1" hangingPunct="1">
              <a:buFontTx/>
              <a:buChar char="•"/>
            </a:pPr>
            <a:r>
              <a:rPr lang="en-US" smtClean="0"/>
              <a:t>Multiples of ten…</a:t>
            </a:r>
          </a:p>
          <a:p>
            <a:pPr eaLnBrk="1" hangingPunct="1">
              <a:buFontTx/>
              <a:buChar char="•"/>
            </a:pPr>
            <a:r>
              <a:rPr lang="en-US" smtClean="0"/>
              <a:t>Have students describe to a partner a situation with words like…”A large bus will seat forty.  That is four groups of ten people or ten groups of 4 people.  </a:t>
            </a:r>
          </a:p>
        </p:txBody>
      </p:sp>
      <p:sp>
        <p:nvSpPr>
          <p:cNvPr id="4" name="Slide Number Placeholder 3"/>
          <p:cNvSpPr>
            <a:spLocks noGrp="1"/>
          </p:cNvSpPr>
          <p:nvPr>
            <p:ph type="sldNum" sz="quarter" idx="5"/>
          </p:nvPr>
        </p:nvSpPr>
        <p:spPr/>
        <p:txBody>
          <a:bodyPr/>
          <a:lstStyle/>
          <a:p>
            <a:pPr>
              <a:defRPr/>
            </a:pPr>
            <a:fld id="{3B6ACEE1-6EFA-4CF0-BA09-2742484FDAFA}" type="slidenum">
              <a:rPr lang="en-US" smtClean="0"/>
              <a:pPr>
                <a:defRPr/>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4" name="Rectangle 3"/>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5" name="Straight Connector 4"/>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a:lstStyle>
            <a:extLst/>
          </a:lstStyle>
          <a:p>
            <a:pPr fontAlgn="auto">
              <a:spcBef>
                <a:spcPts val="0"/>
              </a:spcBef>
              <a:spcAft>
                <a:spcPts val="0"/>
              </a:spcAft>
              <a:defRPr/>
            </a:pPr>
            <a:endParaRPr lang="en-US" dirty="0">
              <a:latin typeface="+mn-lt"/>
            </a:endParaRPr>
          </a:p>
        </p:txBody>
      </p:sp>
      <p:sp>
        <p:nvSpPr>
          <p:cNvPr id="12" name="Title 11"/>
          <p:cNvSpPr>
            <a:spLocks noGrp="1"/>
          </p:cNvSpPr>
          <p:nvPr>
            <p:ph type="ctrTitle"/>
          </p:nvPr>
        </p:nvSpPr>
        <p:spPr>
          <a:xfrm>
            <a:off x="3366868" y="533400"/>
            <a:ext cx="5105400" cy="2868168"/>
          </a:xfrm>
        </p:spPr>
        <p:txBody>
          <a:bodyPr>
            <a:noAutofit/>
          </a:bodyPr>
          <a:lstStyle>
            <a:lvl1pPr algn="r">
              <a:defRPr sz="4200" b="1"/>
            </a:lvl1pPr>
            <a:extLst/>
          </a:lstStyle>
          <a:p>
            <a:r>
              <a:rPr lang="en-US" smtClean="0"/>
              <a:t>Click to edit Master title style</a:t>
            </a:r>
            <a:endParaRPr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6" name="Date Placeholder 30"/>
          <p:cNvSpPr>
            <a:spLocks noGrp="1"/>
          </p:cNvSpPr>
          <p:nvPr>
            <p:ph type="dt" sz="half" idx="10"/>
          </p:nvPr>
        </p:nvSpPr>
        <p:spPr>
          <a:xfrm>
            <a:off x="5870575" y="6557963"/>
            <a:ext cx="2003425" cy="227012"/>
          </a:xfrm>
        </p:spPr>
        <p:txBody>
          <a:bodyPr/>
          <a:lstStyle>
            <a:lvl1pPr>
              <a:defRPr lang="en-US">
                <a:solidFill>
                  <a:srgbClr val="FFFFFF"/>
                </a:solidFill>
              </a:defRPr>
            </a:lvl1pPr>
            <a:extLst/>
          </a:lstStyle>
          <a:p>
            <a:pPr>
              <a:defRPr/>
            </a:pPr>
            <a:fld id="{09C6AC24-3F3B-4008-A847-92FD6DB18497}" type="datetimeFigureOut">
              <a:rPr/>
              <a:pPr>
                <a:defRPr/>
              </a:pPr>
              <a:t>11/7/2011</a:t>
            </a:fld>
            <a:endParaRPr dirty="0"/>
          </a:p>
        </p:txBody>
      </p:sp>
      <p:sp>
        <p:nvSpPr>
          <p:cNvPr id="7" name="Footer Placeholder 17"/>
          <p:cNvSpPr>
            <a:spLocks noGrp="1"/>
          </p:cNvSpPr>
          <p:nvPr>
            <p:ph type="ftr" sz="quarter" idx="11"/>
          </p:nvPr>
        </p:nvSpPr>
        <p:spPr>
          <a:xfrm>
            <a:off x="2819400" y="6557963"/>
            <a:ext cx="2927350" cy="228600"/>
          </a:xfrm>
        </p:spPr>
        <p:txBody>
          <a:bodyPr/>
          <a:lstStyle>
            <a:lvl1pPr>
              <a:defRPr lang="en-US">
                <a:solidFill>
                  <a:srgbClr val="FFFFFF"/>
                </a:solidFill>
              </a:defRPr>
            </a:lvl1pPr>
            <a:extLst/>
          </a:lstStyle>
          <a:p>
            <a:pPr>
              <a:defRPr/>
            </a:pPr>
            <a:endParaRPr/>
          </a:p>
        </p:txBody>
      </p:sp>
      <p:sp>
        <p:nvSpPr>
          <p:cNvPr id="8" name="Slide Number Placeholder 28"/>
          <p:cNvSpPr>
            <a:spLocks noGrp="1"/>
          </p:cNvSpPr>
          <p:nvPr>
            <p:ph type="sldNum" sz="quarter" idx="12"/>
          </p:nvPr>
        </p:nvSpPr>
        <p:spPr>
          <a:xfrm>
            <a:off x="7880350" y="6556375"/>
            <a:ext cx="588963" cy="228600"/>
          </a:xfrm>
        </p:spPr>
        <p:txBody>
          <a:bodyPr/>
          <a:lstStyle>
            <a:lvl1pPr>
              <a:defRPr lang="en-US">
                <a:solidFill>
                  <a:srgbClr val="FFFFFF"/>
                </a:solidFill>
              </a:defRPr>
            </a:lvl1pPr>
            <a:extLst/>
          </a:lstStyle>
          <a:p>
            <a:pPr>
              <a:defRPr/>
            </a:pPr>
            <a:fld id="{C1E3D2A0-11B7-4374-85F3-7C06B1E126EC}" type="slidenum">
              <a:rPr/>
              <a:pPr>
                <a:defRPr/>
              </a:pPr>
              <a:t>‹#›</a:t>
            </a:fld>
            <a:endParaRPr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6"/>
          <p:cNvSpPr>
            <a:spLocks noGrp="1"/>
          </p:cNvSpPr>
          <p:nvPr>
            <p:ph type="dt" sz="half" idx="10"/>
          </p:nvPr>
        </p:nvSpPr>
        <p:spPr/>
        <p:txBody>
          <a:bodyPr/>
          <a:lstStyle>
            <a:lvl1pPr>
              <a:defRPr/>
            </a:lvl1pPr>
          </a:lstStyle>
          <a:p>
            <a:pPr>
              <a:defRPr/>
            </a:pPr>
            <a:fld id="{138C00EC-0244-49C8-AB55-8E0A9D553F57}" type="datetimeFigureOut">
              <a:rPr lang="en-US"/>
              <a:pPr>
                <a:defRPr/>
              </a:pPr>
              <a:t>11/7/2011</a:t>
            </a:fld>
            <a:endParaRPr lang="en-US" dirty="0"/>
          </a:p>
        </p:txBody>
      </p:sp>
      <p:sp>
        <p:nvSpPr>
          <p:cNvPr id="5" name="Footer Placeholder 3"/>
          <p:cNvSpPr>
            <a:spLocks noGrp="1"/>
          </p:cNvSpPr>
          <p:nvPr>
            <p:ph type="ftr" sz="quarter" idx="11"/>
          </p:nvPr>
        </p:nvSpPr>
        <p:spPr/>
        <p:txBody>
          <a:bodyPr/>
          <a:lstStyle>
            <a:lvl1pPr>
              <a:defRPr/>
            </a:lvl1pPr>
          </a:lstStyle>
          <a:p>
            <a:pPr>
              <a:defRPr/>
            </a:pPr>
            <a:endParaRPr lang="en-US"/>
          </a:p>
        </p:txBody>
      </p:sp>
      <p:sp>
        <p:nvSpPr>
          <p:cNvPr id="6" name="Slide Number Placeholder 15"/>
          <p:cNvSpPr>
            <a:spLocks noGrp="1"/>
          </p:cNvSpPr>
          <p:nvPr>
            <p:ph type="sldNum" sz="quarter" idx="12"/>
          </p:nvPr>
        </p:nvSpPr>
        <p:spPr/>
        <p:txBody>
          <a:bodyPr/>
          <a:lstStyle>
            <a:lvl1pPr>
              <a:defRPr/>
            </a:lvl1pPr>
          </a:lstStyle>
          <a:p>
            <a:pPr>
              <a:defRPr/>
            </a:pPr>
            <a:fld id="{4DC9BCB3-3891-4E46-9882-123234000ECC}"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243388" y="6557963"/>
            <a:ext cx="2001837" cy="227012"/>
          </a:xfrm>
        </p:spPr>
        <p:txBody>
          <a:bodyPr/>
          <a:lstStyle>
            <a:lvl1pPr>
              <a:defRPr/>
            </a:lvl1pPr>
            <a:extLst/>
          </a:lstStyle>
          <a:p>
            <a:pPr>
              <a:defRPr/>
            </a:pPr>
            <a:fld id="{ED80D008-1929-4704-82B2-D673C381A790}" type="datetimeFigureOut">
              <a:rPr lang="en-US"/>
              <a:pPr>
                <a:defRPr/>
              </a:pPr>
              <a:t>11/7/2011</a:t>
            </a:fld>
            <a:endParaRPr lang="en-US" dirty="0"/>
          </a:p>
        </p:txBody>
      </p:sp>
      <p:sp>
        <p:nvSpPr>
          <p:cNvPr id="5" name="Footer Placeholder 4"/>
          <p:cNvSpPr>
            <a:spLocks noGrp="1"/>
          </p:cNvSpPr>
          <p:nvPr>
            <p:ph type="ftr" sz="quarter" idx="11"/>
          </p:nvPr>
        </p:nvSpPr>
        <p:spPr>
          <a:xfrm>
            <a:off x="457200" y="6556375"/>
            <a:ext cx="3657600" cy="228600"/>
          </a:xfrm>
        </p:spPr>
        <p:txBody>
          <a:bodyPr/>
          <a:lstStyle>
            <a:lvl1pPr>
              <a:defRPr/>
            </a:lvl1pPr>
            <a:extLst/>
          </a:lstStyle>
          <a:p>
            <a:pPr>
              <a:defRPr/>
            </a:pPr>
            <a:endParaRPr lang="en-US"/>
          </a:p>
        </p:txBody>
      </p:sp>
      <p:sp>
        <p:nvSpPr>
          <p:cNvPr id="6" name="Slide Number Placeholder 5"/>
          <p:cNvSpPr>
            <a:spLocks noGrp="1"/>
          </p:cNvSpPr>
          <p:nvPr>
            <p:ph type="sldNum" sz="quarter" idx="12"/>
          </p:nvPr>
        </p:nvSpPr>
        <p:spPr>
          <a:xfrm>
            <a:off x="6254750" y="6553200"/>
            <a:ext cx="587375" cy="228600"/>
          </a:xfrm>
        </p:spPr>
        <p:txBody>
          <a:bodyPr/>
          <a:lstStyle>
            <a:lvl1pPr>
              <a:defRPr>
                <a:solidFill>
                  <a:schemeClr val="tx2"/>
                </a:solidFill>
              </a:defRPr>
            </a:lvl1pPr>
            <a:extLst/>
          </a:lstStyle>
          <a:p>
            <a:pPr>
              <a:defRPr/>
            </a:pPr>
            <a:fld id="{7F298AC0-2B37-44D4-AA80-842616773092}"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6"/>
          <p:cNvSpPr>
            <a:spLocks noGrp="1"/>
          </p:cNvSpPr>
          <p:nvPr>
            <p:ph type="dt" sz="half" idx="10"/>
          </p:nvPr>
        </p:nvSpPr>
        <p:spPr/>
        <p:txBody>
          <a:bodyPr/>
          <a:lstStyle>
            <a:lvl1pPr>
              <a:defRPr/>
            </a:lvl1pPr>
          </a:lstStyle>
          <a:p>
            <a:pPr>
              <a:defRPr/>
            </a:pPr>
            <a:fld id="{54E84EE0-DE56-44C6-AD79-A6ED95A12BB3}" type="datetimeFigureOut">
              <a:rPr lang="en-US"/>
              <a:pPr>
                <a:defRPr/>
              </a:pPr>
              <a:t>11/7/2011</a:t>
            </a:fld>
            <a:endParaRPr lang="en-US" dirty="0"/>
          </a:p>
        </p:txBody>
      </p:sp>
      <p:sp>
        <p:nvSpPr>
          <p:cNvPr id="5" name="Footer Placeholder 3"/>
          <p:cNvSpPr>
            <a:spLocks noGrp="1"/>
          </p:cNvSpPr>
          <p:nvPr>
            <p:ph type="ftr" sz="quarter" idx="11"/>
          </p:nvPr>
        </p:nvSpPr>
        <p:spPr/>
        <p:txBody>
          <a:bodyPr/>
          <a:lstStyle>
            <a:lvl1pPr>
              <a:defRPr/>
            </a:lvl1pPr>
          </a:lstStyle>
          <a:p>
            <a:pPr>
              <a:defRPr/>
            </a:pPr>
            <a:endParaRPr lang="en-US"/>
          </a:p>
        </p:txBody>
      </p:sp>
      <p:sp>
        <p:nvSpPr>
          <p:cNvPr id="6" name="Slide Number Placeholder 15"/>
          <p:cNvSpPr>
            <a:spLocks noGrp="1"/>
          </p:cNvSpPr>
          <p:nvPr>
            <p:ph type="sldNum" sz="quarter" idx="12"/>
          </p:nvPr>
        </p:nvSpPr>
        <p:spPr/>
        <p:txBody>
          <a:bodyPr/>
          <a:lstStyle>
            <a:lvl1pPr>
              <a:defRPr/>
            </a:lvl1pPr>
          </a:lstStyle>
          <a:p>
            <a:pPr>
              <a:defRPr/>
            </a:pPr>
            <a:fld id="{98B909CD-C7C9-44FA-BFA9-63B731FCAD28}"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anchor="t"/>
          <a:lstStyle>
            <a:lvl1pPr algn="r">
              <a:buNone/>
              <a:defRPr sz="4200" b="1" cap="all"/>
            </a:lvl1pPr>
            <a:extLst/>
          </a:lstStyle>
          <a:p>
            <a:r>
              <a:rPr lang="en-US" smtClean="0"/>
              <a:t>Click to edit Master title style</a:t>
            </a:r>
            <a:endParaRPr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4" name="Date Placeholder 3"/>
          <p:cNvSpPr>
            <a:spLocks noGrp="1"/>
          </p:cNvSpPr>
          <p:nvPr>
            <p:ph type="dt" sz="half" idx="10"/>
          </p:nvPr>
        </p:nvSpPr>
        <p:spPr>
          <a:xfrm>
            <a:off x="4724400" y="6556375"/>
            <a:ext cx="2001838" cy="227013"/>
          </a:xfrm>
        </p:spPr>
        <p:txBody>
          <a:bodyPr/>
          <a:lstStyle>
            <a:lvl1pPr>
              <a:defRPr>
                <a:solidFill>
                  <a:schemeClr val="tx2"/>
                </a:solidFill>
              </a:defRPr>
            </a:lvl1pPr>
            <a:extLst/>
          </a:lstStyle>
          <a:p>
            <a:pPr>
              <a:defRPr/>
            </a:pPr>
            <a:fld id="{A9F57CAC-16D2-45A3-A746-71C497390D0A}" type="datetimeFigureOut">
              <a:rPr lang="en-US"/>
              <a:pPr>
                <a:defRPr/>
              </a:pPr>
              <a:t>11/7/2011</a:t>
            </a:fld>
            <a:endParaRPr lang="en-US" dirty="0"/>
          </a:p>
        </p:txBody>
      </p:sp>
      <p:sp>
        <p:nvSpPr>
          <p:cNvPr id="5" name="Footer Placeholder 4"/>
          <p:cNvSpPr>
            <a:spLocks noGrp="1"/>
          </p:cNvSpPr>
          <p:nvPr>
            <p:ph type="ftr" sz="quarter" idx="11"/>
          </p:nvPr>
        </p:nvSpPr>
        <p:spPr>
          <a:xfrm>
            <a:off x="1735138" y="6556375"/>
            <a:ext cx="2895600" cy="228600"/>
          </a:xfrm>
        </p:spPr>
        <p:txBody>
          <a:bodyPr/>
          <a:lstStyle>
            <a:lvl1pPr>
              <a:defRPr>
                <a:solidFill>
                  <a:schemeClr val="tx2"/>
                </a:solidFill>
              </a:defRPr>
            </a:lvl1pPr>
            <a:extLst/>
          </a:lstStyle>
          <a:p>
            <a:pPr>
              <a:defRPr/>
            </a:pPr>
            <a:endParaRPr lang="en-US"/>
          </a:p>
        </p:txBody>
      </p:sp>
      <p:sp>
        <p:nvSpPr>
          <p:cNvPr id="6" name="Slide Number Placeholder 5"/>
          <p:cNvSpPr>
            <a:spLocks noGrp="1"/>
          </p:cNvSpPr>
          <p:nvPr>
            <p:ph type="sldNum" sz="quarter" idx="12"/>
          </p:nvPr>
        </p:nvSpPr>
        <p:spPr>
          <a:xfrm>
            <a:off x="6734175" y="6554788"/>
            <a:ext cx="587375" cy="228600"/>
          </a:xfrm>
        </p:spPr>
        <p:txBody>
          <a:bodyPr/>
          <a:lstStyle>
            <a:lvl1pPr>
              <a:defRPr/>
            </a:lvl1pPr>
            <a:extLst/>
          </a:lstStyle>
          <a:p>
            <a:pPr>
              <a:defRPr/>
            </a:pPr>
            <a:fld id="{0DE24DA3-1F87-4B95-B710-C48EC9098289}" type="slidenum">
              <a:rPr lang="en-US"/>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lang="en-US" smtClean="0"/>
              <a:t>Click to edit Master title style</a:t>
            </a:r>
            <a:endParaRPr lang="en-US"/>
          </a:p>
        </p:txBody>
      </p:sp>
      <p:sp>
        <p:nvSpPr>
          <p:cNvPr id="3" name="Content Placeholder 2"/>
          <p:cNvSpPr>
            <a:spLocks noGrp="1"/>
          </p:cNvSpPr>
          <p:nvPr>
            <p:ph sz="half" idx="1"/>
          </p:nvPr>
        </p:nvSpPr>
        <p:spPr>
          <a:xfrm>
            <a:off x="457200"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178808"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6"/>
          <p:cNvSpPr>
            <a:spLocks noGrp="1"/>
          </p:cNvSpPr>
          <p:nvPr>
            <p:ph type="dt" sz="half" idx="10"/>
          </p:nvPr>
        </p:nvSpPr>
        <p:spPr/>
        <p:txBody>
          <a:bodyPr/>
          <a:lstStyle>
            <a:lvl1pPr>
              <a:defRPr/>
            </a:lvl1pPr>
          </a:lstStyle>
          <a:p>
            <a:pPr>
              <a:defRPr/>
            </a:pPr>
            <a:fld id="{640815A3-A563-4F51-BFBB-C100BBC8B4BE}" type="datetimeFigureOut">
              <a:rPr lang="en-US"/>
              <a:pPr>
                <a:defRPr/>
              </a:pPr>
              <a:t>11/7/2011</a:t>
            </a:fld>
            <a:endParaRPr lang="en-US" dirty="0"/>
          </a:p>
        </p:txBody>
      </p:sp>
      <p:sp>
        <p:nvSpPr>
          <p:cNvPr id="6" name="Footer Placeholder 3"/>
          <p:cNvSpPr>
            <a:spLocks noGrp="1"/>
          </p:cNvSpPr>
          <p:nvPr>
            <p:ph type="ftr" sz="quarter" idx="11"/>
          </p:nvPr>
        </p:nvSpPr>
        <p:spPr/>
        <p:txBody>
          <a:bodyPr/>
          <a:lstStyle>
            <a:lvl1pPr>
              <a:defRPr/>
            </a:lvl1pPr>
          </a:lstStyle>
          <a:p>
            <a:pPr>
              <a:defRPr/>
            </a:pPr>
            <a:endParaRPr lang="en-US"/>
          </a:p>
        </p:txBody>
      </p:sp>
      <p:sp>
        <p:nvSpPr>
          <p:cNvPr id="7" name="Slide Number Placeholder 15"/>
          <p:cNvSpPr>
            <a:spLocks noGrp="1"/>
          </p:cNvSpPr>
          <p:nvPr>
            <p:ph type="sldNum" sz="quarter" idx="12"/>
          </p:nvPr>
        </p:nvSpPr>
        <p:spPr/>
        <p:txBody>
          <a:bodyPr/>
          <a:lstStyle>
            <a:lvl1pPr>
              <a:defRPr/>
            </a:lvl1pPr>
          </a:lstStyle>
          <a:p>
            <a:pPr>
              <a:defRPr/>
            </a:pPr>
            <a:fld id="{7DBDC1FC-BAF7-475B-A766-DBF26E6EB0DF}"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26"/>
          <p:cNvSpPr>
            <a:spLocks noGrp="1"/>
          </p:cNvSpPr>
          <p:nvPr>
            <p:ph type="dt" sz="half" idx="10"/>
          </p:nvPr>
        </p:nvSpPr>
        <p:spPr/>
        <p:txBody>
          <a:bodyPr/>
          <a:lstStyle>
            <a:lvl1pPr>
              <a:defRPr/>
            </a:lvl1pPr>
          </a:lstStyle>
          <a:p>
            <a:pPr>
              <a:defRPr/>
            </a:pPr>
            <a:fld id="{C61550FC-68A5-40D6-AF77-1620F988F9F2}" type="datetimeFigureOut">
              <a:rPr lang="en-US"/>
              <a:pPr>
                <a:defRPr/>
              </a:pPr>
              <a:t>11/7/2011</a:t>
            </a:fld>
            <a:endParaRPr lang="en-US" dirty="0"/>
          </a:p>
        </p:txBody>
      </p:sp>
      <p:sp>
        <p:nvSpPr>
          <p:cNvPr id="8" name="Footer Placeholder 3"/>
          <p:cNvSpPr>
            <a:spLocks noGrp="1"/>
          </p:cNvSpPr>
          <p:nvPr>
            <p:ph type="ftr" sz="quarter" idx="11"/>
          </p:nvPr>
        </p:nvSpPr>
        <p:spPr/>
        <p:txBody>
          <a:bodyPr/>
          <a:lstStyle>
            <a:lvl1pPr>
              <a:defRPr/>
            </a:lvl1pPr>
          </a:lstStyle>
          <a:p>
            <a:pPr>
              <a:defRPr/>
            </a:pPr>
            <a:endParaRPr lang="en-US"/>
          </a:p>
        </p:txBody>
      </p:sp>
      <p:sp>
        <p:nvSpPr>
          <p:cNvPr id="9" name="Slide Number Placeholder 15"/>
          <p:cNvSpPr>
            <a:spLocks noGrp="1"/>
          </p:cNvSpPr>
          <p:nvPr>
            <p:ph type="sldNum" sz="quarter" idx="12"/>
          </p:nvPr>
        </p:nvSpPr>
        <p:spPr/>
        <p:txBody>
          <a:bodyPr/>
          <a:lstStyle>
            <a:lvl1pPr>
              <a:defRPr/>
            </a:lvl1pPr>
          </a:lstStyle>
          <a:p>
            <a:pPr>
              <a:defRPr/>
            </a:pPr>
            <a:fld id="{64FC855D-1482-478F-BA0C-EB77CC756F0D}"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lang="en-US" smtClean="0"/>
              <a:t>Click to edit Master title style</a:t>
            </a:r>
            <a:endParaRPr lang="en-US"/>
          </a:p>
        </p:txBody>
      </p:sp>
      <p:sp>
        <p:nvSpPr>
          <p:cNvPr id="3" name="Date Placeholder 26"/>
          <p:cNvSpPr>
            <a:spLocks noGrp="1"/>
          </p:cNvSpPr>
          <p:nvPr>
            <p:ph type="dt" sz="half" idx="10"/>
          </p:nvPr>
        </p:nvSpPr>
        <p:spPr/>
        <p:txBody>
          <a:bodyPr/>
          <a:lstStyle>
            <a:lvl1pPr>
              <a:defRPr/>
            </a:lvl1pPr>
          </a:lstStyle>
          <a:p>
            <a:pPr>
              <a:defRPr/>
            </a:pPr>
            <a:fld id="{F6F4D8DD-539C-45F2-8A32-343C60901D76}" type="datetimeFigureOut">
              <a:rPr lang="en-US"/>
              <a:pPr>
                <a:defRPr/>
              </a:pPr>
              <a:t>11/7/2011</a:t>
            </a:fld>
            <a:endParaRPr lang="en-US" dirty="0"/>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15"/>
          <p:cNvSpPr>
            <a:spLocks noGrp="1"/>
          </p:cNvSpPr>
          <p:nvPr>
            <p:ph type="sldNum" sz="quarter" idx="12"/>
          </p:nvPr>
        </p:nvSpPr>
        <p:spPr/>
        <p:txBody>
          <a:bodyPr/>
          <a:lstStyle>
            <a:lvl1pPr>
              <a:defRPr/>
            </a:lvl1pPr>
          </a:lstStyle>
          <a:p>
            <a:pPr>
              <a:defRPr/>
            </a:pPr>
            <a:fld id="{C62BF3A7-83A1-4889-B480-EE281E3205B4}"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26"/>
          <p:cNvSpPr>
            <a:spLocks noGrp="1"/>
          </p:cNvSpPr>
          <p:nvPr>
            <p:ph type="dt" sz="half" idx="10"/>
          </p:nvPr>
        </p:nvSpPr>
        <p:spPr/>
        <p:txBody>
          <a:bodyPr/>
          <a:lstStyle>
            <a:lvl1pPr>
              <a:defRPr/>
            </a:lvl1pPr>
          </a:lstStyle>
          <a:p>
            <a:pPr>
              <a:defRPr/>
            </a:pPr>
            <a:fld id="{AF9DC3DA-A0A8-4E4B-98D0-8D867B3A18C9}" type="datetimeFigureOut">
              <a:rPr lang="en-US"/>
              <a:pPr>
                <a:defRPr/>
              </a:pPr>
              <a:t>11/7/2011</a:t>
            </a:fld>
            <a:endParaRPr lang="en-US" dirty="0"/>
          </a:p>
        </p:txBody>
      </p:sp>
      <p:sp>
        <p:nvSpPr>
          <p:cNvPr id="3" name="Footer Placeholder 3"/>
          <p:cNvSpPr>
            <a:spLocks noGrp="1"/>
          </p:cNvSpPr>
          <p:nvPr>
            <p:ph type="ftr" sz="quarter" idx="11"/>
          </p:nvPr>
        </p:nvSpPr>
        <p:spPr/>
        <p:txBody>
          <a:bodyPr/>
          <a:lstStyle>
            <a:lvl1pPr>
              <a:defRPr/>
            </a:lvl1pPr>
          </a:lstStyle>
          <a:p>
            <a:pPr>
              <a:defRPr/>
            </a:pPr>
            <a:endParaRPr lang="en-US"/>
          </a:p>
        </p:txBody>
      </p:sp>
      <p:sp>
        <p:nvSpPr>
          <p:cNvPr id="4" name="Slide Number Placeholder 15"/>
          <p:cNvSpPr>
            <a:spLocks noGrp="1"/>
          </p:cNvSpPr>
          <p:nvPr>
            <p:ph type="sldNum" sz="quarter" idx="12"/>
          </p:nvPr>
        </p:nvSpPr>
        <p:spPr/>
        <p:txBody>
          <a:bodyPr/>
          <a:lstStyle>
            <a:lvl1pPr>
              <a:defRPr/>
            </a:lvl1pPr>
          </a:lstStyle>
          <a:p>
            <a:pPr>
              <a:defRPr/>
            </a:pPr>
            <a:fld id="{2698065E-DD72-4320-9988-4954E1BD2744}"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lstStyle>
            <a:lvl1pPr algn="l">
              <a:buNone/>
              <a:defRPr lang="en-US" sz="2400" baseline="0" smtClean="0"/>
            </a:lvl1pPr>
            <a:extLst/>
          </a:lstStyle>
          <a:p>
            <a:r>
              <a:rPr lang="en-US" smtClean="0"/>
              <a:t>Click to edit Master title style</a:t>
            </a:r>
            <a:endParaRPr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lIns="45720" tIns="0" rIns="0" bIns="0" spcCol="0" rtlCol="0" fromWordArt="0" forceAA="0">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6"/>
          <p:cNvSpPr>
            <a:spLocks noGrp="1"/>
          </p:cNvSpPr>
          <p:nvPr>
            <p:ph type="dt" sz="half" idx="10"/>
          </p:nvPr>
        </p:nvSpPr>
        <p:spPr/>
        <p:txBody>
          <a:bodyPr/>
          <a:lstStyle>
            <a:lvl1pPr>
              <a:defRPr/>
            </a:lvl1pPr>
          </a:lstStyle>
          <a:p>
            <a:pPr>
              <a:defRPr/>
            </a:pPr>
            <a:fld id="{1745811E-A042-407D-890B-A9F56D98FB47}" type="datetimeFigureOut">
              <a:rPr lang="en-US"/>
              <a:pPr>
                <a:defRPr/>
              </a:pPr>
              <a:t>11/7/2011</a:t>
            </a:fld>
            <a:endParaRPr lang="en-US" dirty="0"/>
          </a:p>
        </p:txBody>
      </p:sp>
      <p:sp>
        <p:nvSpPr>
          <p:cNvPr id="6" name="Footer Placeholder 3"/>
          <p:cNvSpPr>
            <a:spLocks noGrp="1"/>
          </p:cNvSpPr>
          <p:nvPr>
            <p:ph type="ftr" sz="quarter" idx="11"/>
          </p:nvPr>
        </p:nvSpPr>
        <p:spPr/>
        <p:txBody>
          <a:bodyPr/>
          <a:lstStyle>
            <a:lvl1pPr>
              <a:defRPr/>
            </a:lvl1pPr>
          </a:lstStyle>
          <a:p>
            <a:pPr>
              <a:defRPr/>
            </a:pPr>
            <a:endParaRPr lang="en-US"/>
          </a:p>
        </p:txBody>
      </p:sp>
      <p:sp>
        <p:nvSpPr>
          <p:cNvPr id="7" name="Slide Number Placeholder 15"/>
          <p:cNvSpPr>
            <a:spLocks noGrp="1"/>
          </p:cNvSpPr>
          <p:nvPr>
            <p:ph type="sldNum" sz="quarter" idx="12"/>
          </p:nvPr>
        </p:nvSpPr>
        <p:spPr/>
        <p:txBody>
          <a:bodyPr/>
          <a:lstStyle>
            <a:lvl1pPr>
              <a:defRPr/>
            </a:lvl1pPr>
          </a:lstStyle>
          <a:p>
            <a:pPr>
              <a:defRPr/>
            </a:pPr>
            <a:fld id="{49CC0D70-BE13-485F-9D7F-0EE38EFBB6F5}"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5" name="Rectangle 4"/>
          <p:cNvSpPr/>
          <p:nvPr/>
        </p:nvSpPr>
        <p:spPr>
          <a:xfrm rot="21240000">
            <a:off x="598488" y="1004888"/>
            <a:ext cx="4319587" cy="4311650"/>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6" name="Rectangle 5"/>
          <p:cNvSpPr/>
          <p:nvPr/>
        </p:nvSpPr>
        <p:spPr>
          <a:xfrm rot="21420000">
            <a:off x="596900" y="998538"/>
            <a:ext cx="4319588" cy="4313237"/>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 name="Title 1"/>
          <p:cNvSpPr>
            <a:spLocks noGrp="1"/>
          </p:cNvSpPr>
          <p:nvPr>
            <p:ph type="title"/>
          </p:nvPr>
        </p:nvSpPr>
        <p:spPr>
          <a:xfrm>
            <a:off x="5389098" y="1143000"/>
            <a:ext cx="3429000" cy="2057400"/>
          </a:xfrm>
        </p:spPr>
        <p:txBody>
          <a:bodyPr/>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lang="en-US" smtClean="0"/>
              <a:t>Click to edit Master title style</a:t>
            </a:r>
            <a:endParaRPr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lIns="82296" tIns="0" rIns="0" bIns="0" spcCol="0" rtlCol="0" fromWordArt="0" forceAA="0">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lvl="0"/>
            <a:r>
              <a:rPr lang="en-US" smtClean="0"/>
              <a:t>Click to edit Master text styles</a:t>
            </a:r>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normAutofit/>
          </a:bodyPr>
          <a:lstStyle>
            <a:lvl1pPr marL="0" indent="0">
              <a:buNone/>
              <a:defRPr sz="3200"/>
            </a:lvl1pPr>
            <a:extLst/>
          </a:lstStyle>
          <a:p>
            <a:pPr lvl="0"/>
            <a:r>
              <a:rPr lang="en-US" noProof="0" dirty="0" smtClean="0"/>
              <a:t>Click icon to add picture</a:t>
            </a:r>
            <a:endParaRPr lang="en-US" noProof="0" dirty="0"/>
          </a:p>
        </p:txBody>
      </p:sp>
      <p:sp>
        <p:nvSpPr>
          <p:cNvPr id="7" name="Date Placeholder 4"/>
          <p:cNvSpPr>
            <a:spLocks noGrp="1"/>
          </p:cNvSpPr>
          <p:nvPr>
            <p:ph type="dt" sz="half" idx="10"/>
          </p:nvPr>
        </p:nvSpPr>
        <p:spPr/>
        <p:txBody>
          <a:bodyPr/>
          <a:lstStyle>
            <a:lvl1pPr>
              <a:defRPr/>
            </a:lvl1pPr>
            <a:extLst/>
          </a:lstStyle>
          <a:p>
            <a:pPr>
              <a:defRPr/>
            </a:pPr>
            <a:fld id="{5667ACF2-BB5D-4934-9364-AC425C4D235D}" type="datetimeFigureOut">
              <a:rPr lang="en-US"/>
              <a:pPr>
                <a:defRPr/>
              </a:pPr>
              <a:t>11/7/2011</a:t>
            </a:fld>
            <a:endParaRPr lang="en-US" dirty="0"/>
          </a:p>
        </p:txBody>
      </p:sp>
      <p:sp>
        <p:nvSpPr>
          <p:cNvPr id="8" name="Footer Placeholder 5"/>
          <p:cNvSpPr>
            <a:spLocks noGrp="1"/>
          </p:cNvSpPr>
          <p:nvPr>
            <p:ph type="ftr" sz="quarter" idx="11"/>
          </p:nvPr>
        </p:nvSpPr>
        <p:spPr/>
        <p:txBody>
          <a:bodyPr/>
          <a:lstStyle>
            <a:lvl1pPr>
              <a:defRPr/>
            </a:lvl1pPr>
            <a:extLst/>
          </a:lstStyle>
          <a:p>
            <a:pPr>
              <a:defRPr/>
            </a:pPr>
            <a:endParaRPr lang="en-US"/>
          </a:p>
        </p:txBody>
      </p:sp>
      <p:sp>
        <p:nvSpPr>
          <p:cNvPr id="9" name="Slide Number Placeholder 6"/>
          <p:cNvSpPr>
            <a:spLocks noGrp="1"/>
          </p:cNvSpPr>
          <p:nvPr>
            <p:ph type="sldNum" sz="quarter" idx="12"/>
          </p:nvPr>
        </p:nvSpPr>
        <p:spPr/>
        <p:txBody>
          <a:bodyPr/>
          <a:lstStyle>
            <a:lvl1pPr>
              <a:defRPr/>
            </a:lvl1pPr>
            <a:extLst/>
          </a:lstStyle>
          <a:p>
            <a:pPr>
              <a:defRPr/>
            </a:pPr>
            <a:fld id="{DCB0E47A-9026-401C-8AD2-915D257625D3}" type="slidenum">
              <a:rPr lang="en-US"/>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3" name="Title Placeholder 2"/>
          <p:cNvSpPr>
            <a:spLocks noGrp="1"/>
          </p:cNvSpPr>
          <p:nvPr>
            <p:ph type="title"/>
          </p:nvPr>
        </p:nvSpPr>
        <p:spPr>
          <a:xfrm>
            <a:off x="457200" y="320675"/>
            <a:ext cx="7239000" cy="1143000"/>
          </a:xfrm>
          <a:prstGeom prst="rect">
            <a:avLst/>
          </a:prstGeom>
        </p:spPr>
        <p:txBody>
          <a:bodyPr vert="horz" lIns="45720" tIns="0" rIns="45720" bIns="0" anchor="b" anchorCtr="0">
            <a:normAutofit/>
          </a:bodyPr>
          <a:lstStyle>
            <a:extLst/>
          </a:lstStyle>
          <a:p>
            <a:r>
              <a:rPr lang="en-US" smtClean="0"/>
              <a:t>Click to edit Master title style</a:t>
            </a:r>
            <a:endParaRPr lang="en-US"/>
          </a:p>
        </p:txBody>
      </p:sp>
      <p:sp>
        <p:nvSpPr>
          <p:cNvPr id="1030" name="Text Placeholder 30"/>
          <p:cNvSpPr>
            <a:spLocks noGrp="1"/>
          </p:cNvSpPr>
          <p:nvPr>
            <p:ph type="body" idx="1"/>
          </p:nvPr>
        </p:nvSpPr>
        <p:spPr bwMode="auto">
          <a:xfrm>
            <a:off x="457200" y="1609725"/>
            <a:ext cx="7239000" cy="48466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7" name="Date Placeholder 26"/>
          <p:cNvSpPr>
            <a:spLocks noGrp="1"/>
          </p:cNvSpPr>
          <p:nvPr>
            <p:ph type="dt" sz="half" idx="2"/>
          </p:nvPr>
        </p:nvSpPr>
        <p:spPr>
          <a:xfrm>
            <a:off x="4246563" y="6557963"/>
            <a:ext cx="2001837" cy="227012"/>
          </a:xfrm>
          <a:prstGeom prst="rect">
            <a:avLst/>
          </a:prstGeom>
        </p:spPr>
        <p:txBody>
          <a:bodyPr vert="horz" tIns="0" bIns="0" anchor="b"/>
          <a:lstStyle>
            <a:lvl1pPr algn="l" eaLnBrk="1" fontAlgn="auto" latinLnBrk="0" hangingPunct="1">
              <a:spcBef>
                <a:spcPts val="0"/>
              </a:spcBef>
              <a:spcAft>
                <a:spcPts val="0"/>
              </a:spcAft>
              <a:defRPr kumimoji="0" sz="1000">
                <a:solidFill>
                  <a:schemeClr val="tx2"/>
                </a:solidFill>
                <a:latin typeface="+mn-lt"/>
              </a:defRPr>
            </a:lvl1pPr>
            <a:extLst/>
          </a:lstStyle>
          <a:p>
            <a:pPr>
              <a:defRPr/>
            </a:pPr>
            <a:fld id="{9D73B5B2-AF10-4E5B-A67A-808A83B302F9}" type="datetimeFigureOut">
              <a:rPr lang="en-US"/>
              <a:pPr>
                <a:defRPr/>
              </a:pPr>
              <a:t>11/7/2011</a:t>
            </a:fld>
            <a:endParaRPr lang="en-US" dirty="0"/>
          </a:p>
        </p:txBody>
      </p:sp>
      <p:sp>
        <p:nvSpPr>
          <p:cNvPr id="4" name="Footer Placeholder 3"/>
          <p:cNvSpPr>
            <a:spLocks noGrp="1"/>
          </p:cNvSpPr>
          <p:nvPr>
            <p:ph type="ftr" sz="quarter" idx="3"/>
          </p:nvPr>
        </p:nvSpPr>
        <p:spPr>
          <a:xfrm>
            <a:off x="457200" y="6557963"/>
            <a:ext cx="3657600" cy="228600"/>
          </a:xfrm>
          <a:prstGeom prst="rect">
            <a:avLst/>
          </a:prstGeom>
        </p:spPr>
        <p:txBody>
          <a:bodyPr vert="horz" tIns="0" bIns="0" anchor="b"/>
          <a:lstStyle>
            <a:lvl1pPr algn="r" eaLnBrk="1" fontAlgn="auto" latinLnBrk="0" hangingPunct="1">
              <a:spcBef>
                <a:spcPts val="0"/>
              </a:spcBef>
              <a:spcAft>
                <a:spcPts val="0"/>
              </a:spcAft>
              <a:defRPr kumimoji="0" sz="1000">
                <a:solidFill>
                  <a:schemeClr val="tx2"/>
                </a:solidFill>
                <a:latin typeface="+mn-lt"/>
              </a:defRPr>
            </a:lvl1pPr>
            <a:extLst/>
          </a:lstStyle>
          <a:p>
            <a:pPr>
              <a:defRPr/>
            </a:pPr>
            <a:endParaRPr lang="en-US"/>
          </a:p>
        </p:txBody>
      </p:sp>
      <p:sp>
        <p:nvSpPr>
          <p:cNvPr id="16" name="Slide Number Placeholder 15"/>
          <p:cNvSpPr>
            <a:spLocks noGrp="1"/>
          </p:cNvSpPr>
          <p:nvPr>
            <p:ph type="sldNum" sz="quarter" idx="4"/>
          </p:nvPr>
        </p:nvSpPr>
        <p:spPr>
          <a:xfrm>
            <a:off x="6251575" y="6556375"/>
            <a:ext cx="588963" cy="228600"/>
          </a:xfrm>
          <a:prstGeom prst="rect">
            <a:avLst/>
          </a:prstGeom>
        </p:spPr>
        <p:txBody>
          <a:bodyPr vert="horz" lIns="0" tIns="0" rIns="0" bIns="0" anchor="b"/>
          <a:lstStyle>
            <a:lvl1pPr algn="r" eaLnBrk="1" fontAlgn="auto" latinLnBrk="0" hangingPunct="1">
              <a:spcBef>
                <a:spcPts val="0"/>
              </a:spcBef>
              <a:spcAft>
                <a:spcPts val="0"/>
              </a:spcAft>
              <a:defRPr kumimoji="0" sz="1100">
                <a:solidFill>
                  <a:schemeClr val="tx2"/>
                </a:solidFill>
                <a:latin typeface="+mn-lt"/>
              </a:defRPr>
            </a:lvl1pPr>
            <a:extLst/>
          </a:lstStyle>
          <a:p>
            <a:pPr>
              <a:defRPr/>
            </a:pPr>
            <a:fld id="{D9A26053-C7DB-495E-A5D5-C05847F78A5B}"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827" r:id="rId1"/>
    <p:sldLayoutId id="2147483820" r:id="rId2"/>
    <p:sldLayoutId id="2147483828" r:id="rId3"/>
    <p:sldLayoutId id="2147483821" r:id="rId4"/>
    <p:sldLayoutId id="2147483822" r:id="rId5"/>
    <p:sldLayoutId id="2147483823" r:id="rId6"/>
    <p:sldLayoutId id="2147483824" r:id="rId7"/>
    <p:sldLayoutId id="2147483825" r:id="rId8"/>
    <p:sldLayoutId id="2147483829" r:id="rId9"/>
    <p:sldLayoutId id="2147483826" r:id="rId10"/>
    <p:sldLayoutId id="2147483830" r:id="rId11"/>
  </p:sldLayoutIdLst>
  <p:txStyles>
    <p:titleStyle>
      <a:lvl1pPr algn="l" rtl="0" eaLnBrk="0" fontAlgn="base" hangingPunct="0">
        <a:spcBef>
          <a:spcPct val="0"/>
        </a:spcBef>
        <a:spcAft>
          <a:spcPct val="0"/>
        </a:spcAft>
        <a:defRPr sz="3800" b="1" kern="1200" cap="all">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mj-cs"/>
        </a:defRPr>
      </a:lvl1pPr>
      <a:lvl2pPr algn="l" rtl="0" eaLnBrk="0" fontAlgn="base" hangingPunct="0">
        <a:spcBef>
          <a:spcPct val="0"/>
        </a:spcBef>
        <a:spcAft>
          <a:spcPct val="0"/>
        </a:spcAft>
        <a:defRPr sz="3800" b="1">
          <a:solidFill>
            <a:schemeClr val="tx1"/>
          </a:solidFill>
          <a:latin typeface="Trebuchet MS" pitchFamily="34" charset="0"/>
        </a:defRPr>
      </a:lvl2pPr>
      <a:lvl3pPr algn="l" rtl="0" eaLnBrk="0" fontAlgn="base" hangingPunct="0">
        <a:spcBef>
          <a:spcPct val="0"/>
        </a:spcBef>
        <a:spcAft>
          <a:spcPct val="0"/>
        </a:spcAft>
        <a:defRPr sz="3800" b="1">
          <a:solidFill>
            <a:schemeClr val="tx1"/>
          </a:solidFill>
          <a:latin typeface="Trebuchet MS" pitchFamily="34" charset="0"/>
        </a:defRPr>
      </a:lvl3pPr>
      <a:lvl4pPr algn="l" rtl="0" eaLnBrk="0" fontAlgn="base" hangingPunct="0">
        <a:spcBef>
          <a:spcPct val="0"/>
        </a:spcBef>
        <a:spcAft>
          <a:spcPct val="0"/>
        </a:spcAft>
        <a:defRPr sz="3800" b="1">
          <a:solidFill>
            <a:schemeClr val="tx1"/>
          </a:solidFill>
          <a:latin typeface="Trebuchet MS" pitchFamily="34" charset="0"/>
        </a:defRPr>
      </a:lvl4pPr>
      <a:lvl5pPr algn="l" rtl="0" eaLnBrk="0" fontAlgn="base" hangingPunct="0">
        <a:spcBef>
          <a:spcPct val="0"/>
        </a:spcBef>
        <a:spcAft>
          <a:spcPct val="0"/>
        </a:spcAft>
        <a:defRPr sz="3800" b="1">
          <a:solidFill>
            <a:schemeClr val="tx1"/>
          </a:solidFill>
          <a:latin typeface="Trebuchet MS" pitchFamily="34" charset="0"/>
        </a:defRPr>
      </a:lvl5pPr>
      <a:lvl6pPr marL="457200" algn="l" rtl="0" fontAlgn="base">
        <a:spcBef>
          <a:spcPct val="0"/>
        </a:spcBef>
        <a:spcAft>
          <a:spcPct val="0"/>
        </a:spcAft>
        <a:defRPr sz="3800" b="1">
          <a:solidFill>
            <a:schemeClr val="tx1"/>
          </a:solidFill>
          <a:latin typeface="Trebuchet MS" pitchFamily="34" charset="0"/>
        </a:defRPr>
      </a:lvl6pPr>
      <a:lvl7pPr marL="914400" algn="l" rtl="0" fontAlgn="base">
        <a:spcBef>
          <a:spcPct val="0"/>
        </a:spcBef>
        <a:spcAft>
          <a:spcPct val="0"/>
        </a:spcAft>
        <a:defRPr sz="3800" b="1">
          <a:solidFill>
            <a:schemeClr val="tx1"/>
          </a:solidFill>
          <a:latin typeface="Trebuchet MS" pitchFamily="34" charset="0"/>
        </a:defRPr>
      </a:lvl7pPr>
      <a:lvl8pPr marL="1371600" algn="l" rtl="0" fontAlgn="base">
        <a:spcBef>
          <a:spcPct val="0"/>
        </a:spcBef>
        <a:spcAft>
          <a:spcPct val="0"/>
        </a:spcAft>
        <a:defRPr sz="3800" b="1">
          <a:solidFill>
            <a:schemeClr val="tx1"/>
          </a:solidFill>
          <a:latin typeface="Trebuchet MS" pitchFamily="34" charset="0"/>
        </a:defRPr>
      </a:lvl8pPr>
      <a:lvl9pPr marL="1828800" algn="l" rtl="0" fontAlgn="base">
        <a:spcBef>
          <a:spcPct val="0"/>
        </a:spcBef>
        <a:spcAft>
          <a:spcPct val="0"/>
        </a:spcAft>
        <a:defRPr sz="3800" b="1">
          <a:solidFill>
            <a:schemeClr val="tx1"/>
          </a:solidFill>
          <a:latin typeface="Trebuchet MS" pitchFamily="34" charset="0"/>
        </a:defRPr>
      </a:lvl9pPr>
      <a:extLst/>
    </p:titleStyle>
    <p:bodyStyle>
      <a:lvl1pPr marL="273050" indent="-273050" algn="l" rtl="0" eaLnBrk="0" fontAlgn="base" hangingPunct="0">
        <a:spcBef>
          <a:spcPts val="600"/>
        </a:spcBef>
        <a:spcAft>
          <a:spcPct val="0"/>
        </a:spcAft>
        <a:buClr>
          <a:schemeClr val="tx2"/>
        </a:buClr>
        <a:buSzPct val="73000"/>
        <a:buFont typeface="Wingdings 2" pitchFamily="18" charset="2"/>
        <a:buChar char=""/>
        <a:defRPr sz="2600" kern="1200">
          <a:solidFill>
            <a:schemeClr val="tx1"/>
          </a:solidFill>
          <a:latin typeface="+mn-lt"/>
          <a:ea typeface="+mn-ea"/>
          <a:cs typeface="+mn-cs"/>
        </a:defRPr>
      </a:lvl1pPr>
      <a:lvl2pPr marL="520700" indent="-228600" algn="l" rtl="0" eaLnBrk="0" fontAlgn="base" hangingPunct="0">
        <a:spcBef>
          <a:spcPts val="500"/>
        </a:spcBef>
        <a:spcAft>
          <a:spcPct val="0"/>
        </a:spcAft>
        <a:buClr>
          <a:srgbClr val="F9B639"/>
        </a:buClr>
        <a:buSzPct val="80000"/>
        <a:buFont typeface="Wingdings 2" pitchFamily="18" charset="2"/>
        <a:buChar char=""/>
        <a:defRPr sz="2300" kern="1200">
          <a:solidFill>
            <a:srgbClr val="6C6C6C"/>
          </a:solidFill>
          <a:latin typeface="+mn-lt"/>
          <a:ea typeface="+mn-ea"/>
          <a:cs typeface="+mn-cs"/>
        </a:defRPr>
      </a:lvl2pPr>
      <a:lvl3pPr marL="758825" indent="-228600" algn="l" rtl="0" eaLnBrk="0" fontAlgn="base" hangingPunct="0">
        <a:spcBef>
          <a:spcPts val="400"/>
        </a:spcBef>
        <a:spcAft>
          <a:spcPct val="0"/>
        </a:spcAft>
        <a:buClr>
          <a:srgbClr val="F9B639"/>
        </a:buClr>
        <a:buSzPct val="60000"/>
        <a:buFont typeface="Wingdings" pitchFamily="2" charset="2"/>
        <a:buChar char=""/>
        <a:defRPr sz="2000" kern="1200">
          <a:solidFill>
            <a:schemeClr val="tx1"/>
          </a:solidFill>
          <a:latin typeface="+mn-lt"/>
          <a:ea typeface="+mn-ea"/>
          <a:cs typeface="+mn-cs"/>
        </a:defRPr>
      </a:lvl3pPr>
      <a:lvl4pPr marL="1004888" indent="-228600" algn="l" rtl="0" eaLnBrk="0" fontAlgn="base" hangingPunct="0">
        <a:spcBef>
          <a:spcPct val="20000"/>
        </a:spcBef>
        <a:spcAft>
          <a:spcPct val="0"/>
        </a:spcAft>
        <a:buClr>
          <a:srgbClr val="F9B639"/>
        </a:buClr>
        <a:buSzPct val="80000"/>
        <a:buFont typeface="Wingdings 2" pitchFamily="18" charset="2"/>
        <a:buChar char=""/>
        <a:defRPr sz="2000" kern="1200">
          <a:solidFill>
            <a:srgbClr val="6C6C6C"/>
          </a:solidFill>
          <a:latin typeface="+mn-lt"/>
          <a:ea typeface="+mn-ea"/>
          <a:cs typeface="+mn-cs"/>
        </a:defRPr>
      </a:lvl4pPr>
      <a:lvl5pPr marL="1279525" indent="-228600" algn="l" rtl="0" eaLnBrk="0" fontAlgn="base" hangingPunct="0">
        <a:spcBef>
          <a:spcPts val="400"/>
        </a:spcBef>
        <a:spcAft>
          <a:spcPct val="0"/>
        </a:spcAft>
        <a:buClr>
          <a:srgbClr val="F9B639"/>
        </a:buClr>
        <a:buSzPct val="70000"/>
        <a:buFont typeface="Wingdings" pitchFamily="2" charset="2"/>
        <a:buChar char=""/>
        <a:defRPr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0"/>
            <a:ext cx="7405688" cy="3402013"/>
          </a:xfrm>
        </p:spPr>
        <p:txBody>
          <a:bodyPr/>
          <a:lstStyle/>
          <a:p>
            <a:pPr eaLnBrk="1" fontAlgn="auto" hangingPunct="1">
              <a:spcAft>
                <a:spcPts val="0"/>
              </a:spcAft>
              <a:defRPr/>
            </a:pPr>
            <a:r>
              <a:rPr lang="en-US" sz="5500" dirty="0" smtClean="0">
                <a:latin typeface="Comic Sans MS" pitchFamily="66" charset="0"/>
              </a:rPr>
              <a:t>Multiplication</a:t>
            </a:r>
            <a:r>
              <a:rPr lang="en-US" dirty="0" smtClean="0"/>
              <a:t>…</a:t>
            </a:r>
            <a:endParaRPr lang="en-US" dirty="0"/>
          </a:p>
        </p:txBody>
      </p:sp>
      <p:sp>
        <p:nvSpPr>
          <p:cNvPr id="6147" name="Subtitle 2"/>
          <p:cNvSpPr>
            <a:spLocks noGrp="1"/>
          </p:cNvSpPr>
          <p:nvPr>
            <p:ph type="subTitle" idx="1"/>
          </p:nvPr>
        </p:nvSpPr>
        <p:spPr>
          <a:xfrm>
            <a:off x="2209800" y="3657600"/>
            <a:ext cx="5114925" cy="1101725"/>
          </a:xfrm>
        </p:spPr>
        <p:txBody>
          <a:bodyPr/>
          <a:lstStyle/>
          <a:p>
            <a:pPr algn="ctr" eaLnBrk="1" hangingPunct="1"/>
            <a:r>
              <a:rPr lang="en-US" sz="3000" smtClean="0">
                <a:latin typeface="Comic Sans MS" pitchFamily="66" charset="0"/>
              </a:rPr>
              <a:t>3</a:t>
            </a:r>
            <a:r>
              <a:rPr lang="en-US" sz="3000" baseline="30000" smtClean="0">
                <a:latin typeface="Comic Sans MS" pitchFamily="66" charset="0"/>
              </a:rPr>
              <a:t>rd</a:t>
            </a:r>
            <a:r>
              <a:rPr lang="en-US" sz="3000" smtClean="0">
                <a:latin typeface="Comic Sans MS" pitchFamily="66" charset="0"/>
              </a:rPr>
              <a:t> Grade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eaLnBrk="1" hangingPunct="1">
              <a:defRPr/>
            </a:pPr>
            <a:r>
              <a:rPr lang="en-US" dirty="0" smtClean="0">
                <a:latin typeface="Comic Sans MS" pitchFamily="66" charset="0"/>
              </a:rPr>
              <a:t>Switch to </a:t>
            </a:r>
            <a:br>
              <a:rPr lang="en-US" dirty="0" smtClean="0">
                <a:latin typeface="Comic Sans MS" pitchFamily="66" charset="0"/>
              </a:rPr>
            </a:br>
            <a:r>
              <a:rPr lang="en-US" dirty="0" smtClean="0">
                <a:latin typeface="Comic Sans MS" pitchFamily="66" charset="0"/>
              </a:rPr>
              <a:t>Document Camera…</a:t>
            </a:r>
            <a:endParaRPr lang="en-US" dirty="0">
              <a:latin typeface="Comic Sans MS" pitchFamily="66" charset="0"/>
            </a:endParaRPr>
          </a:p>
        </p:txBody>
      </p:sp>
      <p:pic>
        <p:nvPicPr>
          <p:cNvPr id="15363" name="Picture 2" descr="http://ecx.images-amazon.com/images/I/2185AKXNPDL.jpg"/>
          <p:cNvPicPr>
            <a:picLocks noChangeAspect="1" noChangeArrowheads="1"/>
          </p:cNvPicPr>
          <p:nvPr/>
        </p:nvPicPr>
        <p:blipFill>
          <a:blip r:embed="rId3" cstate="print"/>
          <a:srcRect l="46667" t="10811"/>
          <a:stretch>
            <a:fillRect/>
          </a:stretch>
        </p:blipFill>
        <p:spPr bwMode="auto">
          <a:xfrm>
            <a:off x="9982200" y="3352800"/>
            <a:ext cx="1219200" cy="1257300"/>
          </a:xfrm>
          <a:prstGeom prst="rect">
            <a:avLst/>
          </a:prstGeom>
          <a:noFill/>
          <a:ln w="9525">
            <a:noFill/>
            <a:miter lim="800000"/>
            <a:headEnd/>
            <a:tailEnd/>
          </a:ln>
        </p:spPr>
      </p:pic>
      <p:grpSp>
        <p:nvGrpSpPr>
          <p:cNvPr id="15364" name="Group 6"/>
          <p:cNvGrpSpPr>
            <a:grpSpLocks/>
          </p:cNvGrpSpPr>
          <p:nvPr/>
        </p:nvGrpSpPr>
        <p:grpSpPr bwMode="auto">
          <a:xfrm>
            <a:off x="762000" y="2590800"/>
            <a:ext cx="1484313" cy="1941513"/>
            <a:chOff x="762000" y="2667000"/>
            <a:chExt cx="1484502" cy="1941703"/>
          </a:xfrm>
        </p:grpSpPr>
        <p:pic>
          <p:nvPicPr>
            <p:cNvPr id="15365" name="Picture 4" descr="http://ecx.images-amazon.com/images/I/31jRgmkiJrL.jpg"/>
            <p:cNvPicPr>
              <a:picLocks noChangeAspect="1" noChangeArrowheads="1"/>
            </p:cNvPicPr>
            <p:nvPr/>
          </p:nvPicPr>
          <p:blipFill>
            <a:blip r:embed="rId4" cstate="print"/>
            <a:srcRect t="-3883" r="56667" b="18446"/>
            <a:stretch>
              <a:fillRect/>
            </a:stretch>
          </p:blipFill>
          <p:spPr bwMode="auto">
            <a:xfrm>
              <a:off x="762000" y="2667000"/>
              <a:ext cx="990600" cy="1676400"/>
            </a:xfrm>
            <a:prstGeom prst="rect">
              <a:avLst/>
            </a:prstGeom>
            <a:noFill/>
            <a:ln w="9525">
              <a:noFill/>
              <a:miter lim="800000"/>
              <a:headEnd/>
              <a:tailEnd/>
            </a:ln>
          </p:spPr>
        </p:pic>
        <p:sp>
          <p:nvSpPr>
            <p:cNvPr id="6" name="Rectangle 5"/>
            <p:cNvSpPr/>
            <p:nvPr/>
          </p:nvSpPr>
          <p:spPr>
            <a:xfrm rot="18799409">
              <a:off x="1331999" y="3694200"/>
              <a:ext cx="914489" cy="91451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eaLnBrk="1" hangingPunct="1">
              <a:defRPr/>
            </a:pPr>
            <a:r>
              <a:rPr lang="en-US" dirty="0" smtClean="0">
                <a:latin typeface="Comic Sans MS" pitchFamily="66" charset="0"/>
              </a:rPr>
              <a:t>Multiples of Ten…</a:t>
            </a:r>
            <a:endParaRPr lang="en-US" dirty="0">
              <a:latin typeface="Comic Sans MS" pitchFamily="66" charset="0"/>
            </a:endParaRPr>
          </a:p>
        </p:txBody>
      </p:sp>
      <p:sp>
        <p:nvSpPr>
          <p:cNvPr id="4" name="Content Placeholder 2"/>
          <p:cNvSpPr txBox="1">
            <a:spLocks/>
          </p:cNvSpPr>
          <p:nvPr/>
        </p:nvSpPr>
        <p:spPr bwMode="auto">
          <a:xfrm>
            <a:off x="609600" y="2057400"/>
            <a:ext cx="7315200" cy="2743200"/>
          </a:xfrm>
          <a:prstGeom prst="rect">
            <a:avLst/>
          </a:prstGeom>
          <a:noFill/>
          <a:ln w="9525">
            <a:noFill/>
            <a:miter lim="800000"/>
            <a:headEnd/>
            <a:tailEnd/>
          </a:ln>
        </p:spPr>
        <p:txBody>
          <a:bodyPr/>
          <a:lstStyle/>
          <a:p>
            <a:pPr marL="273050" indent="-273050">
              <a:spcBef>
                <a:spcPts val="600"/>
              </a:spcBef>
              <a:buClr>
                <a:schemeClr val="tx2"/>
              </a:buClr>
              <a:buSzPct val="73000"/>
              <a:buFont typeface="Arial" charset="0"/>
              <a:buChar char="•"/>
            </a:pPr>
            <a:r>
              <a:rPr lang="en-US" sz="3200">
                <a:latin typeface="Comic Sans MS" pitchFamily="66" charset="0"/>
              </a:rPr>
              <a:t>Sketch a quick picture that shows an example with multiples of ten.</a:t>
            </a:r>
          </a:p>
          <a:p>
            <a:pPr marL="273050" indent="-273050">
              <a:spcBef>
                <a:spcPts val="600"/>
              </a:spcBef>
              <a:buClr>
                <a:schemeClr val="tx2"/>
              </a:buClr>
              <a:buSzPct val="73000"/>
              <a:buFont typeface="Arial" charset="0"/>
              <a:buChar char="•"/>
            </a:pPr>
            <a:r>
              <a:rPr lang="en-US" sz="3200">
                <a:latin typeface="Comic Sans MS" pitchFamily="66" charset="0"/>
              </a:rPr>
              <a:t>Write a sentence that explains your thinking…</a:t>
            </a:r>
          </a:p>
          <a:p>
            <a:pPr marL="273050" indent="-273050">
              <a:spcBef>
                <a:spcPts val="600"/>
              </a:spcBef>
              <a:buClr>
                <a:schemeClr val="tx2"/>
              </a:buClr>
              <a:buSzPct val="73000"/>
            </a:pPr>
            <a:endParaRPr lang="en-US" sz="2600">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en-US" dirty="0" smtClean="0">
                <a:latin typeface="Comic Sans MS" pitchFamily="66" charset="0"/>
              </a:rPr>
              <a:t>Problem Solving</a:t>
            </a:r>
            <a:endParaRPr lang="en-US" dirty="0">
              <a:latin typeface="Comic Sans MS" pitchFamily="66" charset="0"/>
            </a:endParaRPr>
          </a:p>
        </p:txBody>
      </p:sp>
      <p:sp>
        <p:nvSpPr>
          <p:cNvPr id="3" name="Content Placeholder 2"/>
          <p:cNvSpPr>
            <a:spLocks noGrp="1"/>
          </p:cNvSpPr>
          <p:nvPr>
            <p:ph idx="1"/>
          </p:nvPr>
        </p:nvSpPr>
        <p:spPr>
          <a:xfrm>
            <a:off x="533400" y="4267200"/>
            <a:ext cx="7239000" cy="1819275"/>
          </a:xfrm>
        </p:spPr>
        <p:txBody>
          <a:bodyPr/>
          <a:lstStyle/>
          <a:p>
            <a:pPr>
              <a:buFont typeface="Wingdings 2" pitchFamily="18" charset="2"/>
              <a:buNone/>
            </a:pPr>
            <a:r>
              <a:rPr lang="en-US" smtClean="0">
                <a:latin typeface="Comic Sans MS" pitchFamily="66" charset="0"/>
              </a:rPr>
              <a:t>	Michael has a box of candles with eight smaller boxes inside of it.  Each smaller box holds ten candles.  How many candles does Michael have in all? </a:t>
            </a:r>
          </a:p>
        </p:txBody>
      </p:sp>
      <p:sp>
        <p:nvSpPr>
          <p:cNvPr id="4" name="Content Placeholder 2"/>
          <p:cNvSpPr txBox="1">
            <a:spLocks/>
          </p:cNvSpPr>
          <p:nvPr/>
        </p:nvSpPr>
        <p:spPr bwMode="auto">
          <a:xfrm>
            <a:off x="457200" y="1752600"/>
            <a:ext cx="7239000" cy="1819275"/>
          </a:xfrm>
          <a:prstGeom prst="rect">
            <a:avLst/>
          </a:prstGeom>
          <a:noFill/>
          <a:ln w="9525">
            <a:noFill/>
            <a:miter lim="800000"/>
            <a:headEnd/>
            <a:tailEnd/>
          </a:ln>
        </p:spPr>
        <p:txBody>
          <a:bodyPr/>
          <a:lstStyle/>
          <a:p>
            <a:pPr marL="273050" indent="-273050" eaLnBrk="0" hangingPunct="0">
              <a:spcBef>
                <a:spcPts val="600"/>
              </a:spcBef>
              <a:buClr>
                <a:schemeClr val="tx2"/>
              </a:buClr>
              <a:buSzPct val="73000"/>
              <a:buFont typeface="Wingdings 2" pitchFamily="18" charset="2"/>
              <a:buNone/>
            </a:pPr>
            <a:r>
              <a:rPr lang="en-US" sz="2600">
                <a:latin typeface="Comic Sans MS" pitchFamily="66" charset="0"/>
              </a:rPr>
              <a:t>	Juan found a box of gum in the cabinet at his house.  Inside the box, there are four smaller packages with ten pieces of gum in each package.  How many pieces of gum are in the box all together?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in)">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box(in)">
                                      <p:cBhvr>
                                        <p:cTn id="15"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76200"/>
            <a:ext cx="7239000" cy="701675"/>
          </a:xfrm>
        </p:spPr>
        <p:txBody>
          <a:bodyPr/>
          <a:lstStyle/>
          <a:p>
            <a:pPr algn="ctr">
              <a:defRPr/>
            </a:pPr>
            <a:r>
              <a:rPr lang="en-US" dirty="0" smtClean="0">
                <a:latin typeface="Comic Sans MS" pitchFamily="66" charset="0"/>
              </a:rPr>
              <a:t>Can I divide in half?...</a:t>
            </a:r>
            <a:endParaRPr lang="en-US" dirty="0">
              <a:latin typeface="Comic Sans MS" pitchFamily="66" charset="0"/>
            </a:endParaRPr>
          </a:p>
        </p:txBody>
      </p:sp>
      <p:sp>
        <p:nvSpPr>
          <p:cNvPr id="3" name="Content Placeholder 2"/>
          <p:cNvSpPr>
            <a:spLocks noGrp="1"/>
          </p:cNvSpPr>
          <p:nvPr>
            <p:ph idx="1"/>
          </p:nvPr>
        </p:nvSpPr>
        <p:spPr>
          <a:xfrm>
            <a:off x="228600" y="990600"/>
            <a:ext cx="838200" cy="676275"/>
          </a:xfrm>
        </p:spPr>
        <p:txBody>
          <a:bodyPr/>
          <a:lstStyle/>
          <a:p>
            <a:pPr>
              <a:buFont typeface="Wingdings 2" pitchFamily="18" charset="2"/>
              <a:buNone/>
            </a:pPr>
            <a:r>
              <a:rPr lang="en-US" sz="3600" smtClean="0">
                <a:latin typeface="Comic Sans MS" pitchFamily="66" charset="0"/>
              </a:rPr>
              <a:t>20</a:t>
            </a:r>
          </a:p>
        </p:txBody>
      </p:sp>
      <p:sp>
        <p:nvSpPr>
          <p:cNvPr id="4" name="Content Placeholder 2"/>
          <p:cNvSpPr txBox="1">
            <a:spLocks/>
          </p:cNvSpPr>
          <p:nvPr/>
        </p:nvSpPr>
        <p:spPr bwMode="auto">
          <a:xfrm>
            <a:off x="228600" y="2286000"/>
            <a:ext cx="838200" cy="676275"/>
          </a:xfrm>
          <a:prstGeom prst="rect">
            <a:avLst/>
          </a:prstGeom>
          <a:noFill/>
          <a:ln w="9525">
            <a:noFill/>
            <a:miter lim="800000"/>
            <a:headEnd/>
            <a:tailEnd/>
          </a:ln>
        </p:spPr>
        <p:txBody>
          <a:bodyPr/>
          <a:lstStyle/>
          <a:p>
            <a:pPr marL="273050" indent="-273050" eaLnBrk="0" hangingPunct="0">
              <a:spcBef>
                <a:spcPts val="600"/>
              </a:spcBef>
              <a:buClr>
                <a:schemeClr val="tx2"/>
              </a:buClr>
              <a:buSzPct val="73000"/>
              <a:buFont typeface="Wingdings 2" pitchFamily="18" charset="2"/>
              <a:buNone/>
            </a:pPr>
            <a:r>
              <a:rPr lang="en-US" sz="3600">
                <a:latin typeface="Comic Sans MS" pitchFamily="66" charset="0"/>
              </a:rPr>
              <a:t>40</a:t>
            </a:r>
          </a:p>
        </p:txBody>
      </p:sp>
      <p:sp>
        <p:nvSpPr>
          <p:cNvPr id="5" name="Content Placeholder 2"/>
          <p:cNvSpPr txBox="1">
            <a:spLocks/>
          </p:cNvSpPr>
          <p:nvPr/>
        </p:nvSpPr>
        <p:spPr bwMode="auto">
          <a:xfrm>
            <a:off x="228600" y="3581400"/>
            <a:ext cx="838200" cy="676275"/>
          </a:xfrm>
          <a:prstGeom prst="rect">
            <a:avLst/>
          </a:prstGeom>
          <a:noFill/>
          <a:ln w="9525">
            <a:noFill/>
            <a:miter lim="800000"/>
            <a:headEnd/>
            <a:tailEnd/>
          </a:ln>
        </p:spPr>
        <p:txBody>
          <a:bodyPr/>
          <a:lstStyle/>
          <a:p>
            <a:pPr marL="273050" indent="-273050" eaLnBrk="0" hangingPunct="0">
              <a:spcBef>
                <a:spcPts val="600"/>
              </a:spcBef>
              <a:buClr>
                <a:schemeClr val="tx2"/>
              </a:buClr>
              <a:buSzPct val="73000"/>
              <a:buFont typeface="Wingdings 2" pitchFamily="18" charset="2"/>
              <a:buNone/>
            </a:pPr>
            <a:r>
              <a:rPr lang="en-US" sz="3600">
                <a:latin typeface="Comic Sans MS" pitchFamily="66" charset="0"/>
              </a:rPr>
              <a:t>60</a:t>
            </a:r>
          </a:p>
        </p:txBody>
      </p:sp>
      <p:sp>
        <p:nvSpPr>
          <p:cNvPr id="6" name="Content Placeholder 2"/>
          <p:cNvSpPr txBox="1">
            <a:spLocks/>
          </p:cNvSpPr>
          <p:nvPr/>
        </p:nvSpPr>
        <p:spPr bwMode="auto">
          <a:xfrm>
            <a:off x="228600" y="4800600"/>
            <a:ext cx="838200" cy="676275"/>
          </a:xfrm>
          <a:prstGeom prst="rect">
            <a:avLst/>
          </a:prstGeom>
          <a:noFill/>
          <a:ln w="9525">
            <a:noFill/>
            <a:miter lim="800000"/>
            <a:headEnd/>
            <a:tailEnd/>
          </a:ln>
        </p:spPr>
        <p:txBody>
          <a:bodyPr/>
          <a:lstStyle/>
          <a:p>
            <a:pPr marL="273050" indent="-273050" eaLnBrk="0" hangingPunct="0">
              <a:spcBef>
                <a:spcPts val="600"/>
              </a:spcBef>
              <a:buClr>
                <a:schemeClr val="tx2"/>
              </a:buClr>
              <a:buSzPct val="73000"/>
              <a:buFont typeface="Wingdings 2" pitchFamily="18" charset="2"/>
              <a:buNone/>
            </a:pPr>
            <a:r>
              <a:rPr lang="en-US" sz="3600">
                <a:latin typeface="Comic Sans MS" pitchFamily="66" charset="0"/>
              </a:rPr>
              <a:t>80</a:t>
            </a:r>
          </a:p>
        </p:txBody>
      </p:sp>
      <p:sp>
        <p:nvSpPr>
          <p:cNvPr id="7" name="Content Placeholder 2"/>
          <p:cNvSpPr txBox="1">
            <a:spLocks/>
          </p:cNvSpPr>
          <p:nvPr/>
        </p:nvSpPr>
        <p:spPr bwMode="auto">
          <a:xfrm>
            <a:off x="152400" y="6172200"/>
            <a:ext cx="1219200" cy="533400"/>
          </a:xfrm>
          <a:prstGeom prst="rect">
            <a:avLst/>
          </a:prstGeom>
          <a:noFill/>
          <a:ln w="9525">
            <a:noFill/>
            <a:miter lim="800000"/>
            <a:headEnd/>
            <a:tailEnd/>
          </a:ln>
        </p:spPr>
        <p:txBody>
          <a:bodyPr/>
          <a:lstStyle/>
          <a:p>
            <a:pPr marL="273050" indent="-273050" eaLnBrk="0" hangingPunct="0">
              <a:spcBef>
                <a:spcPts val="600"/>
              </a:spcBef>
              <a:buClr>
                <a:schemeClr val="tx2"/>
              </a:buClr>
              <a:buSzPct val="73000"/>
              <a:buFont typeface="Wingdings 2" pitchFamily="18" charset="2"/>
              <a:buNone/>
            </a:pPr>
            <a:r>
              <a:rPr lang="en-US" sz="3600">
                <a:latin typeface="Comic Sans MS" pitchFamily="66" charset="0"/>
              </a:rPr>
              <a:t>100</a:t>
            </a:r>
          </a:p>
        </p:txBody>
      </p:sp>
      <p:sp>
        <p:nvSpPr>
          <p:cNvPr id="8" name="Content Placeholder 2"/>
          <p:cNvSpPr txBox="1">
            <a:spLocks/>
          </p:cNvSpPr>
          <p:nvPr/>
        </p:nvSpPr>
        <p:spPr bwMode="auto">
          <a:xfrm>
            <a:off x="228600" y="2895600"/>
            <a:ext cx="838200" cy="676275"/>
          </a:xfrm>
          <a:prstGeom prst="rect">
            <a:avLst/>
          </a:prstGeom>
          <a:noFill/>
          <a:ln w="9525">
            <a:noFill/>
            <a:miter lim="800000"/>
            <a:headEnd/>
            <a:tailEnd/>
          </a:ln>
        </p:spPr>
        <p:txBody>
          <a:bodyPr/>
          <a:lstStyle/>
          <a:p>
            <a:pPr marL="273050" indent="-273050" eaLnBrk="0" hangingPunct="0">
              <a:spcBef>
                <a:spcPts val="600"/>
              </a:spcBef>
              <a:buClr>
                <a:schemeClr val="tx2"/>
              </a:buClr>
              <a:buSzPct val="73000"/>
              <a:buFont typeface="Wingdings 2" pitchFamily="18" charset="2"/>
              <a:buNone/>
            </a:pPr>
            <a:r>
              <a:rPr lang="en-US" sz="3600">
                <a:solidFill>
                  <a:srgbClr val="FF0000"/>
                </a:solidFill>
                <a:latin typeface="Comic Sans MS" pitchFamily="66" charset="0"/>
              </a:rPr>
              <a:t>50</a:t>
            </a:r>
          </a:p>
        </p:txBody>
      </p:sp>
      <p:sp>
        <p:nvSpPr>
          <p:cNvPr id="9" name="Content Placeholder 2"/>
          <p:cNvSpPr txBox="1">
            <a:spLocks/>
          </p:cNvSpPr>
          <p:nvPr/>
        </p:nvSpPr>
        <p:spPr bwMode="auto">
          <a:xfrm>
            <a:off x="228600" y="1676400"/>
            <a:ext cx="838200" cy="676275"/>
          </a:xfrm>
          <a:prstGeom prst="rect">
            <a:avLst/>
          </a:prstGeom>
          <a:noFill/>
          <a:ln w="9525">
            <a:noFill/>
            <a:miter lim="800000"/>
            <a:headEnd/>
            <a:tailEnd/>
          </a:ln>
        </p:spPr>
        <p:txBody>
          <a:bodyPr/>
          <a:lstStyle/>
          <a:p>
            <a:pPr marL="273050" indent="-273050" eaLnBrk="0" hangingPunct="0">
              <a:spcBef>
                <a:spcPts val="600"/>
              </a:spcBef>
              <a:buClr>
                <a:schemeClr val="tx2"/>
              </a:buClr>
              <a:buSzPct val="73000"/>
              <a:buFont typeface="Wingdings 2" pitchFamily="18" charset="2"/>
              <a:buNone/>
            </a:pPr>
            <a:r>
              <a:rPr lang="en-US" sz="3600">
                <a:solidFill>
                  <a:srgbClr val="FF0000"/>
                </a:solidFill>
                <a:latin typeface="Comic Sans MS" pitchFamily="66" charset="0"/>
              </a:rPr>
              <a:t>30</a:t>
            </a:r>
          </a:p>
        </p:txBody>
      </p:sp>
      <p:sp>
        <p:nvSpPr>
          <p:cNvPr id="10" name="Content Placeholder 2"/>
          <p:cNvSpPr txBox="1">
            <a:spLocks/>
          </p:cNvSpPr>
          <p:nvPr/>
        </p:nvSpPr>
        <p:spPr bwMode="auto">
          <a:xfrm>
            <a:off x="228600" y="4191000"/>
            <a:ext cx="838200" cy="676275"/>
          </a:xfrm>
          <a:prstGeom prst="rect">
            <a:avLst/>
          </a:prstGeom>
          <a:noFill/>
          <a:ln w="9525">
            <a:noFill/>
            <a:miter lim="800000"/>
            <a:headEnd/>
            <a:tailEnd/>
          </a:ln>
        </p:spPr>
        <p:txBody>
          <a:bodyPr/>
          <a:lstStyle/>
          <a:p>
            <a:pPr marL="273050" indent="-273050" eaLnBrk="0" hangingPunct="0">
              <a:spcBef>
                <a:spcPts val="600"/>
              </a:spcBef>
              <a:buClr>
                <a:schemeClr val="tx2"/>
              </a:buClr>
              <a:buSzPct val="73000"/>
              <a:buFont typeface="Wingdings 2" pitchFamily="18" charset="2"/>
              <a:buNone/>
            </a:pPr>
            <a:r>
              <a:rPr lang="en-US" sz="3600">
                <a:solidFill>
                  <a:srgbClr val="FF0000"/>
                </a:solidFill>
                <a:latin typeface="Comic Sans MS" pitchFamily="66" charset="0"/>
              </a:rPr>
              <a:t>70</a:t>
            </a:r>
          </a:p>
        </p:txBody>
      </p:sp>
      <p:sp>
        <p:nvSpPr>
          <p:cNvPr id="11" name="Content Placeholder 2"/>
          <p:cNvSpPr txBox="1">
            <a:spLocks/>
          </p:cNvSpPr>
          <p:nvPr/>
        </p:nvSpPr>
        <p:spPr bwMode="auto">
          <a:xfrm>
            <a:off x="228600" y="5495925"/>
            <a:ext cx="838200" cy="676275"/>
          </a:xfrm>
          <a:prstGeom prst="rect">
            <a:avLst/>
          </a:prstGeom>
          <a:noFill/>
          <a:ln w="9525">
            <a:noFill/>
            <a:miter lim="800000"/>
            <a:headEnd/>
            <a:tailEnd/>
          </a:ln>
        </p:spPr>
        <p:txBody>
          <a:bodyPr/>
          <a:lstStyle/>
          <a:p>
            <a:pPr marL="273050" indent="-273050" eaLnBrk="0" hangingPunct="0">
              <a:spcBef>
                <a:spcPts val="600"/>
              </a:spcBef>
              <a:buClr>
                <a:schemeClr val="tx2"/>
              </a:buClr>
              <a:buSzPct val="73000"/>
              <a:buFont typeface="Wingdings 2" pitchFamily="18" charset="2"/>
              <a:buNone/>
            </a:pPr>
            <a:r>
              <a:rPr lang="en-US" sz="3600">
                <a:solidFill>
                  <a:srgbClr val="FF0000"/>
                </a:solidFill>
                <a:latin typeface="Comic Sans MS" pitchFamily="66" charset="0"/>
              </a:rPr>
              <a:t>90</a:t>
            </a:r>
          </a:p>
        </p:txBody>
      </p:sp>
      <p:cxnSp>
        <p:nvCxnSpPr>
          <p:cNvPr id="13" name="Straight Arrow Connector 12"/>
          <p:cNvCxnSpPr/>
          <p:nvPr/>
        </p:nvCxnSpPr>
        <p:spPr>
          <a:xfrm>
            <a:off x="1143000" y="1295400"/>
            <a:ext cx="2743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1066800" y="1981200"/>
            <a:ext cx="2743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1066800" y="2590800"/>
            <a:ext cx="2743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1066800" y="3124200"/>
            <a:ext cx="2743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990600" y="3810000"/>
            <a:ext cx="2743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990600" y="4419600"/>
            <a:ext cx="2743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990600" y="5105400"/>
            <a:ext cx="2743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1066800" y="5791200"/>
            <a:ext cx="2743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1143000" y="6477000"/>
            <a:ext cx="2743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4648200" y="1295400"/>
            <a:ext cx="1676400" cy="0"/>
          </a:xfrm>
          <a:prstGeom prst="line">
            <a:avLst/>
          </a:prstGeom>
        </p:spPr>
        <p:style>
          <a:lnRef idx="1">
            <a:schemeClr val="dk1"/>
          </a:lnRef>
          <a:fillRef idx="0">
            <a:schemeClr val="dk1"/>
          </a:fillRef>
          <a:effectRef idx="0">
            <a:schemeClr val="dk1"/>
          </a:effectRef>
          <a:fontRef idx="minor">
            <a:schemeClr val="tx1"/>
          </a:fontRef>
        </p:style>
      </p:cxnSp>
      <p:cxnSp>
        <p:nvCxnSpPr>
          <p:cNvPr id="24" name="Straight Connector 23"/>
          <p:cNvCxnSpPr/>
          <p:nvPr/>
        </p:nvCxnSpPr>
        <p:spPr>
          <a:xfrm>
            <a:off x="4648200" y="1981200"/>
            <a:ext cx="1676400" cy="0"/>
          </a:xfrm>
          <a:prstGeom prst="line">
            <a:avLst/>
          </a:prstGeom>
        </p:spPr>
        <p:style>
          <a:lnRef idx="1">
            <a:schemeClr val="dk1"/>
          </a:lnRef>
          <a:fillRef idx="0">
            <a:schemeClr val="dk1"/>
          </a:fillRef>
          <a:effectRef idx="0">
            <a:schemeClr val="dk1"/>
          </a:effectRef>
          <a:fontRef idx="minor">
            <a:schemeClr val="tx1"/>
          </a:fontRef>
        </p:style>
      </p:cxnSp>
      <p:cxnSp>
        <p:nvCxnSpPr>
          <p:cNvPr id="25" name="Straight Connector 24"/>
          <p:cNvCxnSpPr/>
          <p:nvPr/>
        </p:nvCxnSpPr>
        <p:spPr>
          <a:xfrm>
            <a:off x="4648200" y="2590800"/>
            <a:ext cx="1676400" cy="0"/>
          </a:xfrm>
          <a:prstGeom prst="line">
            <a:avLst/>
          </a:prstGeom>
        </p:spPr>
        <p:style>
          <a:lnRef idx="1">
            <a:schemeClr val="dk1"/>
          </a:lnRef>
          <a:fillRef idx="0">
            <a:schemeClr val="dk1"/>
          </a:fillRef>
          <a:effectRef idx="0">
            <a:schemeClr val="dk1"/>
          </a:effectRef>
          <a:fontRef idx="minor">
            <a:schemeClr val="tx1"/>
          </a:fontRef>
        </p:style>
      </p:cxnSp>
      <p:cxnSp>
        <p:nvCxnSpPr>
          <p:cNvPr id="26" name="Straight Connector 25"/>
          <p:cNvCxnSpPr/>
          <p:nvPr/>
        </p:nvCxnSpPr>
        <p:spPr>
          <a:xfrm>
            <a:off x="4648200" y="3124200"/>
            <a:ext cx="1676400" cy="0"/>
          </a:xfrm>
          <a:prstGeom prst="line">
            <a:avLst/>
          </a:prstGeom>
        </p:spPr>
        <p:style>
          <a:lnRef idx="1">
            <a:schemeClr val="dk1"/>
          </a:lnRef>
          <a:fillRef idx="0">
            <a:schemeClr val="dk1"/>
          </a:fillRef>
          <a:effectRef idx="0">
            <a:schemeClr val="dk1"/>
          </a:effectRef>
          <a:fontRef idx="minor">
            <a:schemeClr val="tx1"/>
          </a:fontRef>
        </p:style>
      </p:cxnSp>
      <p:cxnSp>
        <p:nvCxnSpPr>
          <p:cNvPr id="27" name="Straight Connector 26"/>
          <p:cNvCxnSpPr/>
          <p:nvPr/>
        </p:nvCxnSpPr>
        <p:spPr>
          <a:xfrm>
            <a:off x="4648200" y="3810000"/>
            <a:ext cx="1676400" cy="0"/>
          </a:xfrm>
          <a:prstGeom prst="line">
            <a:avLst/>
          </a:prstGeom>
        </p:spPr>
        <p:style>
          <a:lnRef idx="1">
            <a:schemeClr val="dk1"/>
          </a:lnRef>
          <a:fillRef idx="0">
            <a:schemeClr val="dk1"/>
          </a:fillRef>
          <a:effectRef idx="0">
            <a:schemeClr val="dk1"/>
          </a:effectRef>
          <a:fontRef idx="minor">
            <a:schemeClr val="tx1"/>
          </a:fontRef>
        </p:style>
      </p:cxnSp>
      <p:cxnSp>
        <p:nvCxnSpPr>
          <p:cNvPr id="28" name="Straight Connector 27"/>
          <p:cNvCxnSpPr/>
          <p:nvPr/>
        </p:nvCxnSpPr>
        <p:spPr>
          <a:xfrm>
            <a:off x="4648200" y="4419600"/>
            <a:ext cx="1676400" cy="0"/>
          </a:xfrm>
          <a:prstGeom prst="line">
            <a:avLst/>
          </a:prstGeom>
        </p:spPr>
        <p:style>
          <a:lnRef idx="1">
            <a:schemeClr val="dk1"/>
          </a:lnRef>
          <a:fillRef idx="0">
            <a:schemeClr val="dk1"/>
          </a:fillRef>
          <a:effectRef idx="0">
            <a:schemeClr val="dk1"/>
          </a:effectRef>
          <a:fontRef idx="minor">
            <a:schemeClr val="tx1"/>
          </a:fontRef>
        </p:style>
      </p:cxnSp>
      <p:cxnSp>
        <p:nvCxnSpPr>
          <p:cNvPr id="29" name="Straight Connector 28"/>
          <p:cNvCxnSpPr/>
          <p:nvPr/>
        </p:nvCxnSpPr>
        <p:spPr>
          <a:xfrm>
            <a:off x="4572000" y="5105400"/>
            <a:ext cx="1676400" cy="0"/>
          </a:xfrm>
          <a:prstGeom prst="line">
            <a:avLst/>
          </a:prstGeom>
        </p:spPr>
        <p:style>
          <a:lnRef idx="1">
            <a:schemeClr val="dk1"/>
          </a:lnRef>
          <a:fillRef idx="0">
            <a:schemeClr val="dk1"/>
          </a:fillRef>
          <a:effectRef idx="0">
            <a:schemeClr val="dk1"/>
          </a:effectRef>
          <a:fontRef idx="minor">
            <a:schemeClr val="tx1"/>
          </a:fontRef>
        </p:style>
      </p:cxnSp>
      <p:cxnSp>
        <p:nvCxnSpPr>
          <p:cNvPr id="30" name="Straight Connector 29"/>
          <p:cNvCxnSpPr/>
          <p:nvPr/>
        </p:nvCxnSpPr>
        <p:spPr>
          <a:xfrm>
            <a:off x="4648200" y="5791200"/>
            <a:ext cx="1676400" cy="0"/>
          </a:xfrm>
          <a:prstGeom prst="line">
            <a:avLst/>
          </a:prstGeom>
        </p:spPr>
        <p:style>
          <a:lnRef idx="1">
            <a:schemeClr val="dk1"/>
          </a:lnRef>
          <a:fillRef idx="0">
            <a:schemeClr val="dk1"/>
          </a:fillRef>
          <a:effectRef idx="0">
            <a:schemeClr val="dk1"/>
          </a:effectRef>
          <a:fontRef idx="minor">
            <a:schemeClr val="tx1"/>
          </a:fontRef>
        </p:style>
      </p:cxnSp>
      <p:cxnSp>
        <p:nvCxnSpPr>
          <p:cNvPr id="31" name="Straight Connector 30"/>
          <p:cNvCxnSpPr/>
          <p:nvPr/>
        </p:nvCxnSpPr>
        <p:spPr>
          <a:xfrm>
            <a:off x="4724400" y="6553200"/>
            <a:ext cx="1676400" cy="0"/>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ox(in)">
                                      <p:cBhvr>
                                        <p:cTn id="10" dur="500"/>
                                        <p:tgtEl>
                                          <p:spTgt spid="13"/>
                                        </p:tgtEl>
                                      </p:cBhvr>
                                    </p:animEffect>
                                  </p:childTnLst>
                                </p:cTn>
                              </p:par>
                              <p:par>
                                <p:cTn id="11" presetID="4" presetClass="entr" presetSubtype="16" fill="hold"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box(in)">
                                      <p:cBhvr>
                                        <p:cTn id="13" dur="500"/>
                                        <p:tgtEl>
                                          <p:spTgt spid="23"/>
                                        </p:tgtEl>
                                      </p:cBhvr>
                                    </p:animEffect>
                                  </p:childTnLst>
                                </p:cTn>
                              </p:par>
                              <p:par>
                                <p:cTn id="14" presetID="4" presetClass="entr" presetSubtype="16" fill="hold" nodeType="with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box(in)">
                                      <p:cBhvr>
                                        <p:cTn id="16" dur="500"/>
                                        <p:tgtEl>
                                          <p:spTgt spid="2"/>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dissolve">
                                      <p:cBhvr>
                                        <p:cTn id="21" dur="500"/>
                                        <p:tgtEl>
                                          <p:spTgt spid="4"/>
                                        </p:tgtEl>
                                      </p:cBhvr>
                                    </p:animEffect>
                                  </p:childTnLst>
                                </p:cTn>
                              </p:par>
                              <p:par>
                                <p:cTn id="22" presetID="9" presetClass="entr" presetSubtype="0" fill="hold"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dissolve">
                                      <p:cBhvr>
                                        <p:cTn id="24" dur="500"/>
                                        <p:tgtEl>
                                          <p:spTgt spid="15"/>
                                        </p:tgtEl>
                                      </p:cBhvr>
                                    </p:animEffect>
                                  </p:childTnLst>
                                </p:cTn>
                              </p:par>
                              <p:par>
                                <p:cTn id="25" presetID="9" presetClass="entr" presetSubtype="0" fill="hold" nodeType="with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dissolve">
                                      <p:cBhvr>
                                        <p:cTn id="27" dur="500"/>
                                        <p:tgtEl>
                                          <p:spTgt spid="25"/>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dissolve">
                                      <p:cBhvr>
                                        <p:cTn id="32" dur="500"/>
                                        <p:tgtEl>
                                          <p:spTgt spid="9"/>
                                        </p:tgtEl>
                                      </p:cBhvr>
                                    </p:animEffect>
                                  </p:childTnLst>
                                </p:cTn>
                              </p:par>
                              <p:par>
                                <p:cTn id="33" presetID="9" presetClass="entr" presetSubtype="0" fill="hold" nodeType="with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dissolve">
                                      <p:cBhvr>
                                        <p:cTn id="35" dur="500"/>
                                        <p:tgtEl>
                                          <p:spTgt spid="14"/>
                                        </p:tgtEl>
                                      </p:cBhvr>
                                    </p:animEffect>
                                  </p:childTnLst>
                                </p:cTn>
                              </p:par>
                              <p:par>
                                <p:cTn id="36" presetID="9" presetClass="entr" presetSubtype="0" fill="hold" nodeType="withEffect">
                                  <p:stCondLst>
                                    <p:cond delay="0"/>
                                  </p:stCondLst>
                                  <p:childTnLst>
                                    <p:set>
                                      <p:cBhvr>
                                        <p:cTn id="37" dur="1" fill="hold">
                                          <p:stCondLst>
                                            <p:cond delay="0"/>
                                          </p:stCondLst>
                                        </p:cTn>
                                        <p:tgtEl>
                                          <p:spTgt spid="24"/>
                                        </p:tgtEl>
                                        <p:attrNameLst>
                                          <p:attrName>style.visibility</p:attrName>
                                        </p:attrNameLst>
                                      </p:cBhvr>
                                      <p:to>
                                        <p:strVal val="visible"/>
                                      </p:to>
                                    </p:set>
                                    <p:animEffect transition="in" filter="dissolve">
                                      <p:cBhvr>
                                        <p:cTn id="38" dur="500"/>
                                        <p:tgtEl>
                                          <p:spTgt spid="24"/>
                                        </p:tgtEl>
                                      </p:cBhvr>
                                    </p:animEffect>
                                  </p:childTnLst>
                                </p:cTn>
                              </p:par>
                            </p:childTnLst>
                          </p:cTn>
                        </p:par>
                      </p:childTnLst>
                    </p:cTn>
                  </p:par>
                  <p:par>
                    <p:cTn id="39" fill="hold">
                      <p:stCondLst>
                        <p:cond delay="indefinite"/>
                      </p:stCondLst>
                      <p:childTnLst>
                        <p:par>
                          <p:cTn id="40" fill="hold">
                            <p:stCondLst>
                              <p:cond delay="0"/>
                            </p:stCondLst>
                            <p:childTnLst>
                              <p:par>
                                <p:cTn id="41" presetID="9" presetClass="entr" presetSubtype="0" fill="hold" grpId="0" nodeType="click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dissolve">
                                      <p:cBhvr>
                                        <p:cTn id="43" dur="500"/>
                                        <p:tgtEl>
                                          <p:spTgt spid="5"/>
                                        </p:tgtEl>
                                      </p:cBhvr>
                                    </p:animEffect>
                                  </p:childTnLst>
                                </p:cTn>
                              </p:par>
                              <p:par>
                                <p:cTn id="44" presetID="9" presetClass="entr" presetSubtype="0" fill="hold" nodeType="with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dissolve">
                                      <p:cBhvr>
                                        <p:cTn id="46" dur="500"/>
                                        <p:tgtEl>
                                          <p:spTgt spid="17"/>
                                        </p:tgtEl>
                                      </p:cBhvr>
                                    </p:animEffect>
                                  </p:childTnLst>
                                </p:cTn>
                              </p:par>
                              <p:par>
                                <p:cTn id="47" presetID="9" presetClass="entr" presetSubtype="0" fill="hold" nodeType="with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dissolve">
                                      <p:cBhvr>
                                        <p:cTn id="49" dur="500"/>
                                        <p:tgtEl>
                                          <p:spTgt spid="27"/>
                                        </p:tgtEl>
                                      </p:cBhvr>
                                    </p:animEffect>
                                  </p:childTnLst>
                                </p:cTn>
                              </p:par>
                            </p:childTnLst>
                          </p:cTn>
                        </p:par>
                      </p:childTnLst>
                    </p:cTn>
                  </p:par>
                  <p:par>
                    <p:cTn id="50" fill="hold">
                      <p:stCondLst>
                        <p:cond delay="indefinite"/>
                      </p:stCondLst>
                      <p:childTnLst>
                        <p:par>
                          <p:cTn id="51" fill="hold">
                            <p:stCondLst>
                              <p:cond delay="0"/>
                            </p:stCondLst>
                            <p:childTnLst>
                              <p:par>
                                <p:cTn id="52" presetID="9" presetClass="entr" presetSubtype="0" fill="hold" grpId="0" nodeType="clickEffect">
                                  <p:stCondLst>
                                    <p:cond delay="0"/>
                                  </p:stCondLst>
                                  <p:childTnLst>
                                    <p:set>
                                      <p:cBhvr>
                                        <p:cTn id="53" dur="1" fill="hold">
                                          <p:stCondLst>
                                            <p:cond delay="0"/>
                                          </p:stCondLst>
                                        </p:cTn>
                                        <p:tgtEl>
                                          <p:spTgt spid="8"/>
                                        </p:tgtEl>
                                        <p:attrNameLst>
                                          <p:attrName>style.visibility</p:attrName>
                                        </p:attrNameLst>
                                      </p:cBhvr>
                                      <p:to>
                                        <p:strVal val="visible"/>
                                      </p:to>
                                    </p:set>
                                    <p:animEffect transition="in" filter="dissolve">
                                      <p:cBhvr>
                                        <p:cTn id="54" dur="500"/>
                                        <p:tgtEl>
                                          <p:spTgt spid="8"/>
                                        </p:tgtEl>
                                      </p:cBhvr>
                                    </p:animEffect>
                                  </p:childTnLst>
                                </p:cTn>
                              </p:par>
                              <p:par>
                                <p:cTn id="55" presetID="9" presetClass="entr" presetSubtype="0" fill="hold" nodeType="with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dissolve">
                                      <p:cBhvr>
                                        <p:cTn id="57" dur="500"/>
                                        <p:tgtEl>
                                          <p:spTgt spid="16"/>
                                        </p:tgtEl>
                                      </p:cBhvr>
                                    </p:animEffect>
                                  </p:childTnLst>
                                </p:cTn>
                              </p:par>
                              <p:par>
                                <p:cTn id="58" presetID="9" presetClass="entr" presetSubtype="0" fill="hold" nodeType="withEffect">
                                  <p:stCondLst>
                                    <p:cond delay="0"/>
                                  </p:stCondLst>
                                  <p:childTnLst>
                                    <p:set>
                                      <p:cBhvr>
                                        <p:cTn id="59" dur="1" fill="hold">
                                          <p:stCondLst>
                                            <p:cond delay="0"/>
                                          </p:stCondLst>
                                        </p:cTn>
                                        <p:tgtEl>
                                          <p:spTgt spid="26"/>
                                        </p:tgtEl>
                                        <p:attrNameLst>
                                          <p:attrName>style.visibility</p:attrName>
                                        </p:attrNameLst>
                                      </p:cBhvr>
                                      <p:to>
                                        <p:strVal val="visible"/>
                                      </p:to>
                                    </p:set>
                                    <p:animEffect transition="in" filter="dissolve">
                                      <p:cBhvr>
                                        <p:cTn id="60" dur="500"/>
                                        <p:tgtEl>
                                          <p:spTgt spid="26"/>
                                        </p:tgtEl>
                                      </p:cBhvr>
                                    </p:animEffect>
                                  </p:childTnLst>
                                </p:cTn>
                              </p:par>
                            </p:childTnLst>
                          </p:cTn>
                        </p:par>
                      </p:childTnLst>
                    </p:cTn>
                  </p:par>
                  <p:par>
                    <p:cTn id="61" fill="hold">
                      <p:stCondLst>
                        <p:cond delay="indefinite"/>
                      </p:stCondLst>
                      <p:childTnLst>
                        <p:par>
                          <p:cTn id="62" fill="hold">
                            <p:stCondLst>
                              <p:cond delay="0"/>
                            </p:stCondLst>
                            <p:childTnLst>
                              <p:par>
                                <p:cTn id="63" presetID="9" presetClass="entr" presetSubtype="0" fill="hold" grpId="0" nodeType="clickEffect">
                                  <p:stCondLst>
                                    <p:cond delay="0"/>
                                  </p:stCondLst>
                                  <p:childTnLst>
                                    <p:set>
                                      <p:cBhvr>
                                        <p:cTn id="64" dur="1" fill="hold">
                                          <p:stCondLst>
                                            <p:cond delay="0"/>
                                          </p:stCondLst>
                                        </p:cTn>
                                        <p:tgtEl>
                                          <p:spTgt spid="6"/>
                                        </p:tgtEl>
                                        <p:attrNameLst>
                                          <p:attrName>style.visibility</p:attrName>
                                        </p:attrNameLst>
                                      </p:cBhvr>
                                      <p:to>
                                        <p:strVal val="visible"/>
                                      </p:to>
                                    </p:set>
                                    <p:animEffect transition="in" filter="dissolve">
                                      <p:cBhvr>
                                        <p:cTn id="65" dur="500"/>
                                        <p:tgtEl>
                                          <p:spTgt spid="6"/>
                                        </p:tgtEl>
                                      </p:cBhvr>
                                    </p:animEffect>
                                  </p:childTnLst>
                                </p:cTn>
                              </p:par>
                              <p:par>
                                <p:cTn id="66" presetID="9" presetClass="entr" presetSubtype="0" fill="hold" nodeType="withEffect">
                                  <p:stCondLst>
                                    <p:cond delay="0"/>
                                  </p:stCondLst>
                                  <p:childTnLst>
                                    <p:set>
                                      <p:cBhvr>
                                        <p:cTn id="67" dur="1" fill="hold">
                                          <p:stCondLst>
                                            <p:cond delay="0"/>
                                          </p:stCondLst>
                                        </p:cTn>
                                        <p:tgtEl>
                                          <p:spTgt spid="19"/>
                                        </p:tgtEl>
                                        <p:attrNameLst>
                                          <p:attrName>style.visibility</p:attrName>
                                        </p:attrNameLst>
                                      </p:cBhvr>
                                      <p:to>
                                        <p:strVal val="visible"/>
                                      </p:to>
                                    </p:set>
                                    <p:animEffect transition="in" filter="dissolve">
                                      <p:cBhvr>
                                        <p:cTn id="68" dur="500"/>
                                        <p:tgtEl>
                                          <p:spTgt spid="19"/>
                                        </p:tgtEl>
                                      </p:cBhvr>
                                    </p:animEffect>
                                  </p:childTnLst>
                                </p:cTn>
                              </p:par>
                              <p:par>
                                <p:cTn id="69" presetID="9" presetClass="entr" presetSubtype="0" fill="hold" nodeType="withEffect">
                                  <p:stCondLst>
                                    <p:cond delay="0"/>
                                  </p:stCondLst>
                                  <p:childTnLst>
                                    <p:set>
                                      <p:cBhvr>
                                        <p:cTn id="70" dur="1" fill="hold">
                                          <p:stCondLst>
                                            <p:cond delay="0"/>
                                          </p:stCondLst>
                                        </p:cTn>
                                        <p:tgtEl>
                                          <p:spTgt spid="29"/>
                                        </p:tgtEl>
                                        <p:attrNameLst>
                                          <p:attrName>style.visibility</p:attrName>
                                        </p:attrNameLst>
                                      </p:cBhvr>
                                      <p:to>
                                        <p:strVal val="visible"/>
                                      </p:to>
                                    </p:set>
                                    <p:animEffect transition="in" filter="dissolve">
                                      <p:cBhvr>
                                        <p:cTn id="71" dur="500"/>
                                        <p:tgtEl>
                                          <p:spTgt spid="29"/>
                                        </p:tgtEl>
                                      </p:cBhvr>
                                    </p:animEffect>
                                  </p:childTnLst>
                                </p:cTn>
                              </p:par>
                            </p:childTnLst>
                          </p:cTn>
                        </p:par>
                      </p:childTnLst>
                    </p:cTn>
                  </p:par>
                  <p:par>
                    <p:cTn id="72" fill="hold">
                      <p:stCondLst>
                        <p:cond delay="indefinite"/>
                      </p:stCondLst>
                      <p:childTnLst>
                        <p:par>
                          <p:cTn id="73" fill="hold">
                            <p:stCondLst>
                              <p:cond delay="0"/>
                            </p:stCondLst>
                            <p:childTnLst>
                              <p:par>
                                <p:cTn id="74" presetID="9" presetClass="entr" presetSubtype="0" fill="hold" grpId="0" nodeType="clickEffect">
                                  <p:stCondLst>
                                    <p:cond delay="0"/>
                                  </p:stCondLst>
                                  <p:childTnLst>
                                    <p:set>
                                      <p:cBhvr>
                                        <p:cTn id="75" dur="1" fill="hold">
                                          <p:stCondLst>
                                            <p:cond delay="0"/>
                                          </p:stCondLst>
                                        </p:cTn>
                                        <p:tgtEl>
                                          <p:spTgt spid="10"/>
                                        </p:tgtEl>
                                        <p:attrNameLst>
                                          <p:attrName>style.visibility</p:attrName>
                                        </p:attrNameLst>
                                      </p:cBhvr>
                                      <p:to>
                                        <p:strVal val="visible"/>
                                      </p:to>
                                    </p:set>
                                    <p:animEffect transition="in" filter="dissolve">
                                      <p:cBhvr>
                                        <p:cTn id="76" dur="500"/>
                                        <p:tgtEl>
                                          <p:spTgt spid="10"/>
                                        </p:tgtEl>
                                      </p:cBhvr>
                                    </p:animEffect>
                                  </p:childTnLst>
                                </p:cTn>
                              </p:par>
                              <p:par>
                                <p:cTn id="77" presetID="9" presetClass="entr" presetSubtype="0" fill="hold" nodeType="withEffect">
                                  <p:stCondLst>
                                    <p:cond delay="0"/>
                                  </p:stCondLst>
                                  <p:childTnLst>
                                    <p:set>
                                      <p:cBhvr>
                                        <p:cTn id="78" dur="1" fill="hold">
                                          <p:stCondLst>
                                            <p:cond delay="0"/>
                                          </p:stCondLst>
                                        </p:cTn>
                                        <p:tgtEl>
                                          <p:spTgt spid="18"/>
                                        </p:tgtEl>
                                        <p:attrNameLst>
                                          <p:attrName>style.visibility</p:attrName>
                                        </p:attrNameLst>
                                      </p:cBhvr>
                                      <p:to>
                                        <p:strVal val="visible"/>
                                      </p:to>
                                    </p:set>
                                    <p:animEffect transition="in" filter="dissolve">
                                      <p:cBhvr>
                                        <p:cTn id="79" dur="500"/>
                                        <p:tgtEl>
                                          <p:spTgt spid="18"/>
                                        </p:tgtEl>
                                      </p:cBhvr>
                                    </p:animEffect>
                                  </p:childTnLst>
                                </p:cTn>
                              </p:par>
                              <p:par>
                                <p:cTn id="80" presetID="9" presetClass="entr" presetSubtype="0" fill="hold" nodeType="withEffect">
                                  <p:stCondLst>
                                    <p:cond delay="0"/>
                                  </p:stCondLst>
                                  <p:childTnLst>
                                    <p:set>
                                      <p:cBhvr>
                                        <p:cTn id="81" dur="1" fill="hold">
                                          <p:stCondLst>
                                            <p:cond delay="0"/>
                                          </p:stCondLst>
                                        </p:cTn>
                                        <p:tgtEl>
                                          <p:spTgt spid="28"/>
                                        </p:tgtEl>
                                        <p:attrNameLst>
                                          <p:attrName>style.visibility</p:attrName>
                                        </p:attrNameLst>
                                      </p:cBhvr>
                                      <p:to>
                                        <p:strVal val="visible"/>
                                      </p:to>
                                    </p:set>
                                    <p:animEffect transition="in" filter="dissolve">
                                      <p:cBhvr>
                                        <p:cTn id="82" dur="500"/>
                                        <p:tgtEl>
                                          <p:spTgt spid="28"/>
                                        </p:tgtEl>
                                      </p:cBhvr>
                                    </p:animEffect>
                                  </p:childTnLst>
                                </p:cTn>
                              </p:par>
                            </p:childTnLst>
                          </p:cTn>
                        </p:par>
                      </p:childTnLst>
                    </p:cTn>
                  </p:par>
                  <p:par>
                    <p:cTn id="83" fill="hold">
                      <p:stCondLst>
                        <p:cond delay="indefinite"/>
                      </p:stCondLst>
                      <p:childTnLst>
                        <p:par>
                          <p:cTn id="84" fill="hold">
                            <p:stCondLst>
                              <p:cond delay="0"/>
                            </p:stCondLst>
                            <p:childTnLst>
                              <p:par>
                                <p:cTn id="85" presetID="9" presetClass="entr" presetSubtype="0" fill="hold" grpId="0" nodeType="clickEffect">
                                  <p:stCondLst>
                                    <p:cond delay="0"/>
                                  </p:stCondLst>
                                  <p:childTnLst>
                                    <p:set>
                                      <p:cBhvr>
                                        <p:cTn id="86" dur="1" fill="hold">
                                          <p:stCondLst>
                                            <p:cond delay="0"/>
                                          </p:stCondLst>
                                        </p:cTn>
                                        <p:tgtEl>
                                          <p:spTgt spid="7"/>
                                        </p:tgtEl>
                                        <p:attrNameLst>
                                          <p:attrName>style.visibility</p:attrName>
                                        </p:attrNameLst>
                                      </p:cBhvr>
                                      <p:to>
                                        <p:strVal val="visible"/>
                                      </p:to>
                                    </p:set>
                                    <p:animEffect transition="in" filter="dissolve">
                                      <p:cBhvr>
                                        <p:cTn id="87" dur="500"/>
                                        <p:tgtEl>
                                          <p:spTgt spid="7"/>
                                        </p:tgtEl>
                                      </p:cBhvr>
                                    </p:animEffect>
                                  </p:childTnLst>
                                </p:cTn>
                              </p:par>
                              <p:par>
                                <p:cTn id="88" presetID="9" presetClass="entr" presetSubtype="0" fill="hold" nodeType="withEffect">
                                  <p:stCondLst>
                                    <p:cond delay="0"/>
                                  </p:stCondLst>
                                  <p:childTnLst>
                                    <p:set>
                                      <p:cBhvr>
                                        <p:cTn id="89" dur="1" fill="hold">
                                          <p:stCondLst>
                                            <p:cond delay="0"/>
                                          </p:stCondLst>
                                        </p:cTn>
                                        <p:tgtEl>
                                          <p:spTgt spid="21"/>
                                        </p:tgtEl>
                                        <p:attrNameLst>
                                          <p:attrName>style.visibility</p:attrName>
                                        </p:attrNameLst>
                                      </p:cBhvr>
                                      <p:to>
                                        <p:strVal val="visible"/>
                                      </p:to>
                                    </p:set>
                                    <p:animEffect transition="in" filter="dissolve">
                                      <p:cBhvr>
                                        <p:cTn id="90" dur="500"/>
                                        <p:tgtEl>
                                          <p:spTgt spid="21"/>
                                        </p:tgtEl>
                                      </p:cBhvr>
                                    </p:animEffect>
                                  </p:childTnLst>
                                </p:cTn>
                              </p:par>
                              <p:par>
                                <p:cTn id="91" presetID="9" presetClass="entr" presetSubtype="0" fill="hold" nodeType="withEffect">
                                  <p:stCondLst>
                                    <p:cond delay="0"/>
                                  </p:stCondLst>
                                  <p:childTnLst>
                                    <p:set>
                                      <p:cBhvr>
                                        <p:cTn id="92" dur="1" fill="hold">
                                          <p:stCondLst>
                                            <p:cond delay="0"/>
                                          </p:stCondLst>
                                        </p:cTn>
                                        <p:tgtEl>
                                          <p:spTgt spid="31"/>
                                        </p:tgtEl>
                                        <p:attrNameLst>
                                          <p:attrName>style.visibility</p:attrName>
                                        </p:attrNameLst>
                                      </p:cBhvr>
                                      <p:to>
                                        <p:strVal val="visible"/>
                                      </p:to>
                                    </p:set>
                                    <p:animEffect transition="in" filter="dissolve">
                                      <p:cBhvr>
                                        <p:cTn id="93" dur="500"/>
                                        <p:tgtEl>
                                          <p:spTgt spid="31"/>
                                        </p:tgtEl>
                                      </p:cBhvr>
                                    </p:animEffect>
                                  </p:childTnLst>
                                </p:cTn>
                              </p:par>
                            </p:childTnLst>
                          </p:cTn>
                        </p:par>
                      </p:childTnLst>
                    </p:cTn>
                  </p:par>
                  <p:par>
                    <p:cTn id="94" fill="hold">
                      <p:stCondLst>
                        <p:cond delay="indefinite"/>
                      </p:stCondLst>
                      <p:childTnLst>
                        <p:par>
                          <p:cTn id="95" fill="hold">
                            <p:stCondLst>
                              <p:cond delay="0"/>
                            </p:stCondLst>
                            <p:childTnLst>
                              <p:par>
                                <p:cTn id="96" presetID="9" presetClass="entr" presetSubtype="0" fill="hold" grpId="0" nodeType="clickEffect">
                                  <p:stCondLst>
                                    <p:cond delay="0"/>
                                  </p:stCondLst>
                                  <p:childTnLst>
                                    <p:set>
                                      <p:cBhvr>
                                        <p:cTn id="97" dur="1" fill="hold">
                                          <p:stCondLst>
                                            <p:cond delay="0"/>
                                          </p:stCondLst>
                                        </p:cTn>
                                        <p:tgtEl>
                                          <p:spTgt spid="11"/>
                                        </p:tgtEl>
                                        <p:attrNameLst>
                                          <p:attrName>style.visibility</p:attrName>
                                        </p:attrNameLst>
                                      </p:cBhvr>
                                      <p:to>
                                        <p:strVal val="visible"/>
                                      </p:to>
                                    </p:set>
                                    <p:animEffect transition="in" filter="dissolve">
                                      <p:cBhvr>
                                        <p:cTn id="98" dur="500"/>
                                        <p:tgtEl>
                                          <p:spTgt spid="11"/>
                                        </p:tgtEl>
                                      </p:cBhvr>
                                    </p:animEffect>
                                  </p:childTnLst>
                                </p:cTn>
                              </p:par>
                              <p:par>
                                <p:cTn id="99" presetID="9" presetClass="entr" presetSubtype="0" fill="hold" nodeType="withEffect">
                                  <p:stCondLst>
                                    <p:cond delay="0"/>
                                  </p:stCondLst>
                                  <p:childTnLst>
                                    <p:set>
                                      <p:cBhvr>
                                        <p:cTn id="100" dur="1" fill="hold">
                                          <p:stCondLst>
                                            <p:cond delay="0"/>
                                          </p:stCondLst>
                                        </p:cTn>
                                        <p:tgtEl>
                                          <p:spTgt spid="20"/>
                                        </p:tgtEl>
                                        <p:attrNameLst>
                                          <p:attrName>style.visibility</p:attrName>
                                        </p:attrNameLst>
                                      </p:cBhvr>
                                      <p:to>
                                        <p:strVal val="visible"/>
                                      </p:to>
                                    </p:set>
                                    <p:animEffect transition="in" filter="dissolve">
                                      <p:cBhvr>
                                        <p:cTn id="101" dur="500"/>
                                        <p:tgtEl>
                                          <p:spTgt spid="20"/>
                                        </p:tgtEl>
                                      </p:cBhvr>
                                    </p:animEffect>
                                  </p:childTnLst>
                                </p:cTn>
                              </p:par>
                              <p:par>
                                <p:cTn id="102" presetID="9" presetClass="entr" presetSubtype="0" fill="hold" nodeType="withEffect">
                                  <p:stCondLst>
                                    <p:cond delay="0"/>
                                  </p:stCondLst>
                                  <p:childTnLst>
                                    <p:set>
                                      <p:cBhvr>
                                        <p:cTn id="103" dur="1" fill="hold">
                                          <p:stCondLst>
                                            <p:cond delay="0"/>
                                          </p:stCondLst>
                                        </p:cTn>
                                        <p:tgtEl>
                                          <p:spTgt spid="30"/>
                                        </p:tgtEl>
                                        <p:attrNameLst>
                                          <p:attrName>style.visibility</p:attrName>
                                        </p:attrNameLst>
                                      </p:cBhvr>
                                      <p:to>
                                        <p:strVal val="visible"/>
                                      </p:to>
                                    </p:set>
                                    <p:animEffect transition="in" filter="dissolve">
                                      <p:cBhvr>
                                        <p:cTn id="10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5" grpId="0"/>
      <p:bldP spid="6" grpId="0"/>
      <p:bldP spid="7" grpId="0"/>
      <p:bldP spid="8" grpId="0"/>
      <p:bldP spid="9" grpId="0"/>
      <p:bldP spid="10" grpId="0"/>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1143000"/>
          </a:xfrm>
        </p:spPr>
        <p:txBody>
          <a:bodyPr/>
          <a:lstStyle/>
          <a:p>
            <a:pPr eaLnBrk="1" fontAlgn="auto" hangingPunct="1">
              <a:spcAft>
                <a:spcPts val="0"/>
              </a:spcAft>
              <a:defRPr/>
            </a:pPr>
            <a:r>
              <a:rPr lang="en-US" dirty="0" smtClean="0">
                <a:latin typeface="Comic Sans MS" pitchFamily="66" charset="0"/>
              </a:rPr>
              <a:t>Group Activity</a:t>
            </a:r>
            <a:endParaRPr lang="en-US" dirty="0">
              <a:latin typeface="Comic Sans MS" pitchFamily="66" charset="0"/>
            </a:endParaRPr>
          </a:p>
        </p:txBody>
      </p:sp>
      <p:sp>
        <p:nvSpPr>
          <p:cNvPr id="7171" name="Content Placeholder 2"/>
          <p:cNvSpPr>
            <a:spLocks noGrp="1"/>
          </p:cNvSpPr>
          <p:nvPr>
            <p:ph idx="1"/>
          </p:nvPr>
        </p:nvSpPr>
        <p:spPr>
          <a:xfrm>
            <a:off x="228600" y="1600200"/>
            <a:ext cx="8229600" cy="1600200"/>
          </a:xfrm>
        </p:spPr>
        <p:txBody>
          <a:bodyPr/>
          <a:lstStyle/>
          <a:p>
            <a:pPr eaLnBrk="1" hangingPunct="1">
              <a:buFont typeface="Wingdings 2" pitchFamily="18" charset="2"/>
              <a:buNone/>
            </a:pPr>
            <a:r>
              <a:rPr lang="en-US" smtClean="0">
                <a:latin typeface="Comic Sans MS" pitchFamily="66" charset="0"/>
              </a:rPr>
              <a:t>Decide together the number of objects to </a:t>
            </a:r>
          </a:p>
          <a:p>
            <a:pPr eaLnBrk="1" hangingPunct="1">
              <a:buFont typeface="Wingdings 2" pitchFamily="18" charset="2"/>
              <a:buNone/>
            </a:pPr>
            <a:r>
              <a:rPr lang="en-US" smtClean="0">
                <a:latin typeface="Comic Sans MS" pitchFamily="66" charset="0"/>
              </a:rPr>
              <a:t>place in each bag, so that each bag has</a:t>
            </a:r>
          </a:p>
          <a:p>
            <a:pPr eaLnBrk="1" hangingPunct="1">
              <a:buFont typeface="Wingdings 2" pitchFamily="18" charset="2"/>
              <a:buNone/>
            </a:pPr>
            <a:r>
              <a:rPr lang="en-US" smtClean="0">
                <a:latin typeface="Comic Sans MS" pitchFamily="66" charset="0"/>
              </a:rPr>
              <a:t> the same amount.</a:t>
            </a:r>
          </a:p>
        </p:txBody>
      </p:sp>
      <p:pic>
        <p:nvPicPr>
          <p:cNvPr id="7172" name="Picture 2" descr="http://image2.onlineauction.com/auctions/22640/zgpt-1151142-1.jpg"/>
          <p:cNvPicPr>
            <a:picLocks noChangeAspect="1" noChangeArrowheads="1"/>
          </p:cNvPicPr>
          <p:nvPr/>
        </p:nvPicPr>
        <p:blipFill>
          <a:blip r:embed="rId3" cstate="print"/>
          <a:srcRect t="13889" b="11111"/>
          <a:stretch>
            <a:fillRect/>
          </a:stretch>
        </p:blipFill>
        <p:spPr bwMode="auto">
          <a:xfrm>
            <a:off x="914400" y="3962400"/>
            <a:ext cx="2743200" cy="2057400"/>
          </a:xfrm>
          <a:prstGeom prst="rect">
            <a:avLst/>
          </a:prstGeom>
          <a:noFill/>
          <a:ln w="9525">
            <a:noFill/>
            <a:miter lim="800000"/>
            <a:headEnd/>
            <a:tailEnd/>
          </a:ln>
        </p:spPr>
      </p:pic>
      <p:pic>
        <p:nvPicPr>
          <p:cNvPr id="7173" name="Picture 4" descr="http://www.learningthings.com/mmLEARNINGTHINGS/Images/LER_MATH_LINKING_CUBES.GIF"/>
          <p:cNvPicPr>
            <a:picLocks noChangeAspect="1" noChangeArrowheads="1"/>
          </p:cNvPicPr>
          <p:nvPr/>
        </p:nvPicPr>
        <p:blipFill>
          <a:blip r:embed="rId4" cstate="print"/>
          <a:srcRect/>
          <a:stretch>
            <a:fillRect/>
          </a:stretch>
        </p:blipFill>
        <p:spPr bwMode="auto">
          <a:xfrm>
            <a:off x="4800600" y="3200400"/>
            <a:ext cx="2857500" cy="2857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685800"/>
            <a:ext cx="8229600" cy="1828800"/>
          </a:xfrm>
        </p:spPr>
        <p:txBody>
          <a:bodyPr>
            <a:noAutofit/>
          </a:bodyPr>
          <a:lstStyle/>
          <a:p>
            <a:pPr marL="274320" indent="-274320" eaLnBrk="1" fontAlgn="auto" hangingPunct="1">
              <a:spcAft>
                <a:spcPts val="0"/>
              </a:spcAft>
              <a:buFont typeface="Wingdings 2"/>
              <a:buNone/>
              <a:defRPr/>
            </a:pPr>
            <a:r>
              <a:rPr lang="en-US" sz="4400" dirty="0" smtClean="0">
                <a:solidFill>
                  <a:schemeClr val="accent5">
                    <a:lumMod val="75000"/>
                  </a:schemeClr>
                </a:solidFill>
                <a:latin typeface="Comic Sans MS" pitchFamily="66" charset="0"/>
              </a:rPr>
              <a:t>  Can </a:t>
            </a:r>
            <a:r>
              <a:rPr lang="en-US" sz="4400" dirty="0">
                <a:solidFill>
                  <a:schemeClr val="accent5">
                    <a:lumMod val="75000"/>
                  </a:schemeClr>
                </a:solidFill>
                <a:latin typeface="Comic Sans MS" pitchFamily="66" charset="0"/>
              </a:rPr>
              <a:t>you think of times </a:t>
            </a:r>
            <a:r>
              <a:rPr lang="en-US" sz="4400" dirty="0" smtClean="0">
                <a:solidFill>
                  <a:schemeClr val="accent5">
                    <a:lumMod val="75000"/>
                  </a:schemeClr>
                </a:solidFill>
                <a:latin typeface="Comic Sans MS" pitchFamily="66" charset="0"/>
              </a:rPr>
              <a:t>with food </a:t>
            </a:r>
            <a:r>
              <a:rPr lang="en-US" sz="4400" dirty="0">
                <a:solidFill>
                  <a:schemeClr val="accent5">
                    <a:lumMod val="75000"/>
                  </a:schemeClr>
                </a:solidFill>
                <a:latin typeface="Comic Sans MS" pitchFamily="66" charset="0"/>
              </a:rPr>
              <a:t>when you bag up or put things on plates like what we did in this activity?</a:t>
            </a:r>
          </a:p>
        </p:txBody>
      </p:sp>
      <p:pic>
        <p:nvPicPr>
          <p:cNvPr id="8195" name="Picture 4" descr="http://www.psychologytoday.com/files/u107/cookies_1_.gif"/>
          <p:cNvPicPr>
            <a:picLocks noChangeAspect="1" noChangeArrowheads="1"/>
          </p:cNvPicPr>
          <p:nvPr/>
        </p:nvPicPr>
        <p:blipFill>
          <a:blip r:embed="rId3" cstate="print"/>
          <a:srcRect/>
          <a:stretch>
            <a:fillRect/>
          </a:stretch>
        </p:blipFill>
        <p:spPr bwMode="auto">
          <a:xfrm>
            <a:off x="549275" y="3581400"/>
            <a:ext cx="3190875" cy="228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7467600" cy="1447800"/>
          </a:xfrm>
        </p:spPr>
        <p:txBody>
          <a:bodyPr>
            <a:normAutofit fontScale="90000"/>
          </a:bodyPr>
          <a:lstStyle/>
          <a:p>
            <a:pPr eaLnBrk="1" fontAlgn="auto" hangingPunct="1">
              <a:spcAft>
                <a:spcPts val="0"/>
              </a:spcAft>
              <a:defRPr/>
            </a:pPr>
            <a:r>
              <a:rPr lang="en-US" sz="2800" b="0" dirty="0" smtClean="0">
                <a:solidFill>
                  <a:schemeClr val="tx1"/>
                </a:solidFill>
                <a:latin typeface="Comic Sans MS" pitchFamily="66" charset="0"/>
              </a:rPr>
              <a:t/>
            </a:r>
            <a:br>
              <a:rPr lang="en-US" sz="2800" b="0" dirty="0" smtClean="0">
                <a:solidFill>
                  <a:schemeClr val="tx1"/>
                </a:solidFill>
                <a:latin typeface="Comic Sans MS" pitchFamily="66" charset="0"/>
              </a:rPr>
            </a:br>
            <a:r>
              <a:rPr lang="en-US" sz="2800" b="0" dirty="0" smtClean="0">
                <a:solidFill>
                  <a:schemeClr val="tx1"/>
                </a:solidFill>
                <a:latin typeface="Comic Sans MS" pitchFamily="66" charset="0"/>
              </a:rPr>
              <a:t>With your partner, model the situation below with counters.</a:t>
            </a:r>
            <a:br>
              <a:rPr lang="en-US" sz="2800" b="0" dirty="0" smtClean="0">
                <a:solidFill>
                  <a:schemeClr val="tx1"/>
                </a:solidFill>
                <a:latin typeface="Comic Sans MS" pitchFamily="66" charset="0"/>
              </a:rPr>
            </a:br>
            <a:endParaRPr lang="en-US" sz="2800" b="0" dirty="0">
              <a:solidFill>
                <a:schemeClr val="tx1"/>
              </a:solidFill>
              <a:latin typeface="Comic Sans MS" pitchFamily="66" charset="0"/>
            </a:endParaRPr>
          </a:p>
        </p:txBody>
      </p:sp>
      <p:sp>
        <p:nvSpPr>
          <p:cNvPr id="3" name="Content Placeholder 2"/>
          <p:cNvSpPr>
            <a:spLocks noGrp="1"/>
          </p:cNvSpPr>
          <p:nvPr>
            <p:ph idx="1"/>
          </p:nvPr>
        </p:nvSpPr>
        <p:spPr>
          <a:xfrm>
            <a:off x="304800" y="2209800"/>
            <a:ext cx="8229600" cy="838200"/>
          </a:xfrm>
        </p:spPr>
        <p:txBody>
          <a:bodyPr/>
          <a:lstStyle/>
          <a:p>
            <a:pPr eaLnBrk="1" hangingPunct="1">
              <a:buFont typeface="Wingdings 2" pitchFamily="18" charset="2"/>
              <a:buNone/>
            </a:pPr>
            <a:r>
              <a:rPr lang="en-US" smtClean="0">
                <a:latin typeface="Comic Sans MS" pitchFamily="66" charset="0"/>
              </a:rPr>
              <a:t>3 bags of 5  apples make a total of ____ apples.</a:t>
            </a:r>
          </a:p>
        </p:txBody>
      </p:sp>
      <p:sp>
        <p:nvSpPr>
          <p:cNvPr id="4" name="Content Placeholder 2"/>
          <p:cNvSpPr txBox="1">
            <a:spLocks/>
          </p:cNvSpPr>
          <p:nvPr/>
        </p:nvSpPr>
        <p:spPr bwMode="auto">
          <a:xfrm>
            <a:off x="533400" y="3429000"/>
            <a:ext cx="8229600" cy="838200"/>
          </a:xfrm>
          <a:prstGeom prst="rect">
            <a:avLst/>
          </a:prstGeom>
          <a:noFill/>
          <a:ln w="9525">
            <a:noFill/>
            <a:miter lim="800000"/>
            <a:headEnd/>
            <a:tailEnd/>
          </a:ln>
        </p:spPr>
        <p:txBody>
          <a:bodyPr/>
          <a:lstStyle/>
          <a:p>
            <a:pPr marL="342900" indent="-342900">
              <a:spcBef>
                <a:spcPct val="20000"/>
              </a:spcBef>
            </a:pPr>
            <a:r>
              <a:rPr lang="en-US" sz="2600">
                <a:latin typeface="Comic Sans MS" pitchFamily="66" charset="0"/>
              </a:rPr>
              <a:t>5 bunches of 6 bananas make a total of ____ bananas.</a:t>
            </a:r>
          </a:p>
          <a:p>
            <a:pPr marL="342900" indent="-342900">
              <a:spcBef>
                <a:spcPct val="20000"/>
              </a:spcBef>
              <a:buFont typeface="Arial" charset="0"/>
              <a:buChar char="•"/>
            </a:pPr>
            <a:endParaRPr lang="en-US" sz="2600">
              <a:latin typeface="Comic Sans MS" pitchFamily="66" charset="0"/>
            </a:endParaRPr>
          </a:p>
        </p:txBody>
      </p:sp>
      <p:sp>
        <p:nvSpPr>
          <p:cNvPr id="5" name="Content Placeholder 2"/>
          <p:cNvSpPr txBox="1">
            <a:spLocks/>
          </p:cNvSpPr>
          <p:nvPr/>
        </p:nvSpPr>
        <p:spPr bwMode="auto">
          <a:xfrm>
            <a:off x="533400" y="4876800"/>
            <a:ext cx="8229600" cy="838200"/>
          </a:xfrm>
          <a:prstGeom prst="rect">
            <a:avLst/>
          </a:prstGeom>
          <a:noFill/>
          <a:ln w="9525">
            <a:noFill/>
            <a:miter lim="800000"/>
            <a:headEnd/>
            <a:tailEnd/>
          </a:ln>
        </p:spPr>
        <p:txBody>
          <a:bodyPr/>
          <a:lstStyle/>
          <a:p>
            <a:pPr marL="342900" indent="-342900">
              <a:spcBef>
                <a:spcPct val="20000"/>
              </a:spcBef>
            </a:pPr>
            <a:r>
              <a:rPr lang="en-US" sz="2600">
                <a:latin typeface="Comic Sans MS" pitchFamily="66" charset="0"/>
              </a:rPr>
              <a:t>4 plates of 3 cookies make a total of ____  cookies.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box(in)">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8" presetClass="entr" presetSubtype="16"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diamond(in)">
                                      <p:cBhvr>
                                        <p:cTn id="15" dur="20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fill="hold"/>
                                        <p:tgtEl>
                                          <p:spTgt spid="5"/>
                                        </p:tgtEl>
                                        <p:attrNameLst>
                                          <p:attrName>ppt_x</p:attrName>
                                        </p:attrNameLst>
                                      </p:cBhvr>
                                      <p:tavLst>
                                        <p:tav tm="0">
                                          <p:val>
                                            <p:strVal val="#ppt_x"/>
                                          </p:val>
                                        </p:tav>
                                        <p:tav tm="100000">
                                          <p:val>
                                            <p:strVal val="#ppt_x"/>
                                          </p:val>
                                        </p:tav>
                                      </p:tavLst>
                                    </p:anim>
                                    <p:anim calcmode="lin" valueType="num">
                                      <p:cBhvr additive="base">
                                        <p:cTn id="21"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www.ilovehateamerica.com/.a/6a00e553aae600883301348632592d970c-500wi"/>
          <p:cNvPicPr>
            <a:picLocks noChangeAspect="1" noChangeArrowheads="1"/>
          </p:cNvPicPr>
          <p:nvPr/>
        </p:nvPicPr>
        <p:blipFill>
          <a:blip r:embed="rId3" cstate="print"/>
          <a:srcRect l="4819" t="52667" r="6024" b="4204"/>
          <a:stretch>
            <a:fillRect/>
          </a:stretch>
        </p:blipFill>
        <p:spPr bwMode="auto">
          <a:xfrm>
            <a:off x="304800" y="381000"/>
            <a:ext cx="5638800" cy="2362200"/>
          </a:xfrm>
          <a:prstGeom prst="rect">
            <a:avLst/>
          </a:prstGeom>
          <a:noFill/>
          <a:ln w="9525">
            <a:noFill/>
            <a:miter lim="800000"/>
            <a:headEnd/>
            <a:tailEnd/>
          </a:ln>
        </p:spPr>
      </p:pic>
      <p:sp>
        <p:nvSpPr>
          <p:cNvPr id="10" name="Rectangle 9"/>
          <p:cNvSpPr/>
          <p:nvPr/>
        </p:nvSpPr>
        <p:spPr>
          <a:xfrm>
            <a:off x="76200" y="304800"/>
            <a:ext cx="5867400" cy="2667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endParaRPr lang="en-US" dirty="0"/>
          </a:p>
        </p:txBody>
      </p:sp>
      <p:pic>
        <p:nvPicPr>
          <p:cNvPr id="8" name="Picture 2" descr="http://www.ilovehateamerica.com/.a/6a00e553aae600883301348632592d970c-500wi"/>
          <p:cNvPicPr>
            <a:picLocks noChangeAspect="1" noChangeArrowheads="1"/>
          </p:cNvPicPr>
          <p:nvPr/>
        </p:nvPicPr>
        <p:blipFill>
          <a:blip r:embed="rId4" cstate="print"/>
          <a:srcRect l="4375" t="5875" r="53889" b="6174"/>
          <a:stretch>
            <a:fillRect/>
          </a:stretch>
        </p:blipFill>
        <p:spPr bwMode="auto">
          <a:xfrm>
            <a:off x="4038600" y="533400"/>
            <a:ext cx="2286000" cy="5562600"/>
          </a:xfrm>
          <a:prstGeom prst="rect">
            <a:avLst/>
          </a:prstGeom>
          <a:noFill/>
          <a:ln w="9525">
            <a:noFill/>
            <a:miter lim="800000"/>
            <a:headEnd/>
            <a:tailEnd/>
          </a:ln>
        </p:spPr>
      </p:pic>
      <p:sp>
        <p:nvSpPr>
          <p:cNvPr id="12" name="TextBox 11"/>
          <p:cNvSpPr txBox="1">
            <a:spLocks noChangeArrowheads="1"/>
          </p:cNvSpPr>
          <p:nvPr/>
        </p:nvSpPr>
        <p:spPr bwMode="auto">
          <a:xfrm>
            <a:off x="152400" y="1600200"/>
            <a:ext cx="3810000" cy="2338388"/>
          </a:xfrm>
          <a:prstGeom prst="rect">
            <a:avLst/>
          </a:prstGeom>
          <a:noFill/>
          <a:ln w="9525">
            <a:noFill/>
            <a:miter lim="800000"/>
            <a:headEnd/>
            <a:tailEnd/>
          </a:ln>
        </p:spPr>
        <p:txBody>
          <a:bodyPr>
            <a:spAutoFit/>
          </a:bodyPr>
          <a:lstStyle/>
          <a:p>
            <a:r>
              <a:rPr lang="en-US" sz="3200">
                <a:latin typeface="Comic Sans MS" pitchFamily="66" charset="0"/>
              </a:rPr>
              <a:t>___ rows of ____ pieces make a total of ____ pieces.  </a:t>
            </a:r>
          </a:p>
          <a:p>
            <a:endParaRPr lang="en-US">
              <a:latin typeface="Trebuchet MS"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6386"/>
                                        </p:tgtEl>
                                        <p:attrNameLst>
                                          <p:attrName>style.visibility</p:attrName>
                                        </p:attrNameLst>
                                      </p:cBhvr>
                                      <p:to>
                                        <p:strVal val="visible"/>
                                      </p:to>
                                    </p:set>
                                    <p:animEffect transition="in" filter="box(in)">
                                      <p:cBhvr>
                                        <p:cTn id="7" dur="500"/>
                                        <p:tgtEl>
                                          <p:spTgt spid="16386"/>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ox(in)">
                                      <p:cBhvr>
                                        <p:cTn id="12" dur="500"/>
                                        <p:tgtEl>
                                          <p:spTgt spid="10"/>
                                        </p:tgtEl>
                                      </p:cBhvr>
                                    </p:animEffect>
                                  </p:childTnLst>
                                </p:cTn>
                              </p:par>
                              <p:par>
                                <p:cTn id="13" presetID="4" presetClass="entr" presetSubtype="16"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box(in)">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ppt_x"/>
                                          </p:val>
                                        </p:tav>
                                        <p:tav tm="100000">
                                          <p:val>
                                            <p:strVal val="#ppt_x"/>
                                          </p:val>
                                        </p:tav>
                                      </p:tavLst>
                                    </p:anim>
                                    <p:anim calcmode="lin" valueType="num">
                                      <p:cBhvr additive="base">
                                        <p:cTn id="21"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838200"/>
            <a:ext cx="7239000" cy="746125"/>
          </a:xfrm>
        </p:spPr>
        <p:txBody>
          <a:bodyPr>
            <a:normAutofit fontScale="90000"/>
          </a:bodyPr>
          <a:lstStyle/>
          <a:p>
            <a:pPr algn="ctr">
              <a:defRPr/>
            </a:pPr>
            <a:r>
              <a:rPr lang="en-US" sz="4900" dirty="0" smtClean="0">
                <a:latin typeface="Comic Sans MS" pitchFamily="66" charset="0"/>
              </a:rPr>
              <a:t>Problem Solving</a:t>
            </a:r>
            <a:r>
              <a:rPr lang="en-US" dirty="0" smtClean="0">
                <a:latin typeface="Comic Sans MS" pitchFamily="66" charset="0"/>
              </a:rPr>
              <a:t/>
            </a:r>
            <a:br>
              <a:rPr lang="en-US" dirty="0" smtClean="0">
                <a:latin typeface="Comic Sans MS" pitchFamily="66" charset="0"/>
              </a:rPr>
            </a:br>
            <a:endParaRPr lang="en-US" dirty="0">
              <a:latin typeface="Comic Sans MS" pitchFamily="66" charset="0"/>
            </a:endParaRPr>
          </a:p>
        </p:txBody>
      </p:sp>
      <p:sp>
        <p:nvSpPr>
          <p:cNvPr id="3" name="Content Placeholder 2"/>
          <p:cNvSpPr>
            <a:spLocks noGrp="1"/>
          </p:cNvSpPr>
          <p:nvPr>
            <p:ph idx="1"/>
          </p:nvPr>
        </p:nvSpPr>
        <p:spPr>
          <a:xfrm>
            <a:off x="457200" y="1609725"/>
            <a:ext cx="7239000" cy="1895475"/>
          </a:xfrm>
        </p:spPr>
        <p:txBody>
          <a:bodyPr/>
          <a:lstStyle/>
          <a:p>
            <a:pPr>
              <a:buFont typeface="Arial" charset="0"/>
              <a:buChar char="•"/>
            </a:pPr>
            <a:r>
              <a:rPr lang="en-US" smtClean="0">
                <a:latin typeface="Comic Sans MS" pitchFamily="66" charset="0"/>
              </a:rPr>
              <a:t>You have a candy bar with three rows of three pieces of candy in each row.  How many pieces of chocolate candy do you have total?  </a:t>
            </a:r>
          </a:p>
          <a:p>
            <a:pPr>
              <a:buFont typeface="Arial" charset="0"/>
              <a:buChar char="•"/>
            </a:pPr>
            <a:endParaRPr lang="en-US" smtClean="0">
              <a:latin typeface="Comic Sans MS" pitchFamily="66" charset="0"/>
            </a:endParaRPr>
          </a:p>
        </p:txBody>
      </p:sp>
      <p:sp>
        <p:nvSpPr>
          <p:cNvPr id="4" name="Content Placeholder 2"/>
          <p:cNvSpPr txBox="1">
            <a:spLocks/>
          </p:cNvSpPr>
          <p:nvPr/>
        </p:nvSpPr>
        <p:spPr bwMode="auto">
          <a:xfrm>
            <a:off x="533400" y="3810000"/>
            <a:ext cx="7239000" cy="1895475"/>
          </a:xfrm>
          <a:prstGeom prst="rect">
            <a:avLst/>
          </a:prstGeom>
          <a:noFill/>
          <a:ln w="9525">
            <a:noFill/>
            <a:miter lim="800000"/>
            <a:headEnd/>
            <a:tailEnd/>
          </a:ln>
        </p:spPr>
        <p:txBody>
          <a:bodyPr/>
          <a:lstStyle/>
          <a:p>
            <a:pPr marL="273050" indent="-273050" eaLnBrk="0" hangingPunct="0">
              <a:spcBef>
                <a:spcPts val="600"/>
              </a:spcBef>
              <a:buClr>
                <a:schemeClr val="tx2"/>
              </a:buClr>
              <a:buSzPct val="73000"/>
              <a:buFont typeface="Arial" charset="0"/>
              <a:buChar char="•"/>
            </a:pPr>
            <a:r>
              <a:rPr lang="en-US" sz="2600">
                <a:latin typeface="Comic Sans MS" pitchFamily="66" charset="0"/>
              </a:rPr>
              <a:t>You have a candy bar with four rows of two pieces of candy in each row.  How many pieces of chocolate candy do you have all together?  </a:t>
            </a:r>
          </a:p>
          <a:p>
            <a:pPr marL="273050" indent="-273050" eaLnBrk="0" hangingPunct="0">
              <a:spcBef>
                <a:spcPts val="600"/>
              </a:spcBef>
              <a:buClr>
                <a:schemeClr val="tx2"/>
              </a:buClr>
              <a:buSzPct val="73000"/>
              <a:buFont typeface="Arial" charset="0"/>
              <a:buChar char="•"/>
            </a:pPr>
            <a:endParaRPr lang="en-US" sz="2600">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dissolve">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1143000"/>
          </a:xfrm>
        </p:spPr>
        <p:txBody>
          <a:bodyPr/>
          <a:lstStyle/>
          <a:p>
            <a:pPr algn="ctr" eaLnBrk="1" fontAlgn="auto" hangingPunct="1">
              <a:spcAft>
                <a:spcPts val="0"/>
              </a:spcAft>
              <a:defRPr/>
            </a:pPr>
            <a:r>
              <a:rPr lang="en-US" sz="6600" dirty="0" smtClean="0">
                <a:latin typeface="Comic Sans MS" pitchFamily="66" charset="0"/>
              </a:rPr>
              <a:t>Arrays</a:t>
            </a:r>
            <a:endParaRPr lang="en-US" sz="6600" dirty="0">
              <a:latin typeface="Comic Sans MS" pitchFamily="66" charset="0"/>
            </a:endParaRPr>
          </a:p>
        </p:txBody>
      </p:sp>
      <p:pic>
        <p:nvPicPr>
          <p:cNvPr id="32770" name="Picture 2" descr="http://www.crazy-frankenstein.com/free-wallpapers-files/food/candy-wallpapers/saratoga-box-of-chocolates-candy-wallpapers-1024x768.jpg"/>
          <p:cNvPicPr>
            <a:picLocks noChangeAspect="1" noChangeArrowheads="1"/>
          </p:cNvPicPr>
          <p:nvPr/>
        </p:nvPicPr>
        <p:blipFill>
          <a:blip r:embed="rId3" cstate="print"/>
          <a:srcRect t="13675" b="8832"/>
          <a:stretch>
            <a:fillRect/>
          </a:stretch>
        </p:blipFill>
        <p:spPr bwMode="auto">
          <a:xfrm>
            <a:off x="0" y="3200400"/>
            <a:ext cx="5105400" cy="2967038"/>
          </a:xfrm>
          <a:prstGeom prst="rect">
            <a:avLst/>
          </a:prstGeom>
          <a:noFill/>
          <a:ln w="9525">
            <a:noFill/>
            <a:miter lim="800000"/>
            <a:headEnd/>
            <a:tailEnd/>
          </a:ln>
        </p:spPr>
      </p:pic>
      <p:sp>
        <p:nvSpPr>
          <p:cNvPr id="10" name="TextBox 9"/>
          <p:cNvSpPr txBox="1">
            <a:spLocks noChangeArrowheads="1"/>
          </p:cNvSpPr>
          <p:nvPr/>
        </p:nvSpPr>
        <p:spPr bwMode="auto">
          <a:xfrm>
            <a:off x="304800" y="1447800"/>
            <a:ext cx="3505200" cy="1570038"/>
          </a:xfrm>
          <a:prstGeom prst="rect">
            <a:avLst/>
          </a:prstGeom>
          <a:noFill/>
          <a:ln w="9525">
            <a:noFill/>
            <a:miter lim="800000"/>
            <a:headEnd/>
            <a:tailEnd/>
          </a:ln>
        </p:spPr>
        <p:txBody>
          <a:bodyPr>
            <a:spAutoFit/>
          </a:bodyPr>
          <a:lstStyle/>
          <a:p>
            <a:r>
              <a:rPr lang="en-US" sz="2400">
                <a:latin typeface="Comic Sans MS" pitchFamily="66" charset="0"/>
              </a:rPr>
              <a:t>Create your own array that has an equal number of objects in each row.  </a:t>
            </a:r>
          </a:p>
        </p:txBody>
      </p:sp>
      <p:sp>
        <p:nvSpPr>
          <p:cNvPr id="12" name="TextBox 11"/>
          <p:cNvSpPr txBox="1">
            <a:spLocks noChangeArrowheads="1"/>
          </p:cNvSpPr>
          <p:nvPr/>
        </p:nvSpPr>
        <p:spPr bwMode="auto">
          <a:xfrm>
            <a:off x="5181600" y="2057400"/>
            <a:ext cx="2286000" cy="4062413"/>
          </a:xfrm>
          <a:prstGeom prst="rect">
            <a:avLst/>
          </a:prstGeom>
          <a:noFill/>
          <a:ln w="9525">
            <a:noFill/>
            <a:miter lim="800000"/>
            <a:headEnd/>
            <a:tailEnd/>
          </a:ln>
        </p:spPr>
        <p:txBody>
          <a:bodyPr>
            <a:spAutoFit/>
          </a:bodyPr>
          <a:lstStyle/>
          <a:p>
            <a:pPr>
              <a:buFont typeface="Arial" charset="0"/>
              <a:buChar char="•"/>
            </a:pPr>
            <a:endParaRPr lang="en-US" sz="2400">
              <a:latin typeface="Trebuchet MS" pitchFamily="34" charset="0"/>
            </a:endParaRPr>
          </a:p>
          <a:p>
            <a:r>
              <a:rPr lang="en-US" sz="2400">
                <a:latin typeface="Comic Sans MS" pitchFamily="66" charset="0"/>
              </a:rPr>
              <a:t>I have a box of candy with 4 rows of 6 pieces of candy in each row with a total of 24 pieces of candy.</a:t>
            </a:r>
          </a:p>
          <a:p>
            <a:endParaRPr lang="en-US">
              <a:latin typeface="Trebuchet MS"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500"/>
                                        <p:tgtEl>
                                          <p:spTgt spid="2"/>
                                        </p:tgtEl>
                                      </p:cBhvr>
                                    </p:animEffect>
                                  </p:childTnLst>
                                </p:cTn>
                              </p:par>
                              <p:par>
                                <p:cTn id="8" presetID="18" presetClass="entr" presetSubtype="12" fill="hold" nodeType="withEffect">
                                  <p:stCondLst>
                                    <p:cond delay="0"/>
                                  </p:stCondLst>
                                  <p:childTnLst>
                                    <p:set>
                                      <p:cBhvr>
                                        <p:cTn id="9" dur="1" fill="hold">
                                          <p:stCondLst>
                                            <p:cond delay="0"/>
                                          </p:stCondLst>
                                        </p:cTn>
                                        <p:tgtEl>
                                          <p:spTgt spid="32770"/>
                                        </p:tgtEl>
                                        <p:attrNameLst>
                                          <p:attrName>style.visibility</p:attrName>
                                        </p:attrNameLst>
                                      </p:cBhvr>
                                      <p:to>
                                        <p:strVal val="visible"/>
                                      </p:to>
                                    </p:set>
                                    <p:animEffect transition="in" filter="strips(downLeft)">
                                      <p:cBhvr>
                                        <p:cTn id="10" dur="500"/>
                                        <p:tgtEl>
                                          <p:spTgt spid="32770"/>
                                        </p:tgtEl>
                                      </p:cBhvr>
                                    </p:animEffect>
                                  </p:childTnLst>
                                </p:cTn>
                              </p:par>
                            </p:childTnLst>
                          </p:cTn>
                        </p:par>
                      </p:childTnLst>
                    </p:cTn>
                  </p:par>
                  <p:par>
                    <p:cTn id="11" fill="hold">
                      <p:stCondLst>
                        <p:cond delay="indefinite"/>
                      </p:stCondLst>
                      <p:childTnLst>
                        <p:par>
                          <p:cTn id="12" fill="hold">
                            <p:stCondLst>
                              <p:cond delay="0"/>
                            </p:stCondLst>
                            <p:childTnLst>
                              <p:par>
                                <p:cTn id="13" presetID="18" presetClass="entr" presetSubtype="12"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strips(downLeft)">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18" presetClass="entr" presetSubtype="12" fill="hold" grpId="0" nodeType="click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strips(downLeft)">
                                      <p:cBhvr>
                                        <p:cTn id="2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9"/>
          <p:cNvSpPr>
            <a:spLocks noGrp="1"/>
          </p:cNvSpPr>
          <p:nvPr>
            <p:ph type="title"/>
          </p:nvPr>
        </p:nvSpPr>
        <p:spPr/>
        <p:txBody>
          <a:bodyPr/>
          <a:lstStyle/>
          <a:p>
            <a:pPr algn="ctr" eaLnBrk="1" hangingPunct="1">
              <a:defRPr/>
            </a:pPr>
            <a:r>
              <a:rPr lang="en-US" sz="4000" dirty="0" smtClean="0">
                <a:latin typeface="Comic Sans MS" pitchFamily="66" charset="0"/>
              </a:rPr>
              <a:t>Let’s Make an array!</a:t>
            </a:r>
            <a:endParaRPr lang="en-US" dirty="0"/>
          </a:p>
        </p:txBody>
      </p:sp>
      <p:graphicFrame>
        <p:nvGraphicFramePr>
          <p:cNvPr id="21" name="Table 20"/>
          <p:cNvGraphicFramePr>
            <a:graphicFrameLocks noGrp="1"/>
          </p:cNvGraphicFramePr>
          <p:nvPr/>
        </p:nvGraphicFramePr>
        <p:xfrm>
          <a:off x="838200" y="2133600"/>
          <a:ext cx="3962400" cy="1295400"/>
        </p:xfrm>
        <a:graphic>
          <a:graphicData uri="http://schemas.openxmlformats.org/drawingml/2006/table">
            <a:tbl>
              <a:tblPr/>
              <a:tblGrid>
                <a:gridCol w="990124"/>
                <a:gridCol w="991076"/>
                <a:gridCol w="990124"/>
                <a:gridCol w="991076"/>
              </a:tblGrid>
              <a:tr h="431800">
                <a:tc>
                  <a:txBody>
                    <a:bodyPr/>
                    <a:lstStyle/>
                    <a:p>
                      <a:pPr marL="0" marR="0">
                        <a:lnSpc>
                          <a:spcPct val="115000"/>
                        </a:lnSpc>
                        <a:spcBef>
                          <a:spcPts val="0"/>
                        </a:spcBef>
                        <a:spcAft>
                          <a:spcPts val="0"/>
                        </a:spcAft>
                      </a:pPr>
                      <a:endParaRPr lang="en-U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1800">
                <a:tc>
                  <a:txBody>
                    <a:bodyPr/>
                    <a:lstStyle/>
                    <a:p>
                      <a:pPr marL="0" marR="0">
                        <a:lnSpc>
                          <a:spcPct val="115000"/>
                        </a:lnSpc>
                        <a:spcBef>
                          <a:spcPts val="0"/>
                        </a:spcBef>
                        <a:spcAft>
                          <a:spcPts val="0"/>
                        </a:spcAft>
                      </a:pPr>
                      <a:endParaRPr lang="en-U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1800">
                <a:tc>
                  <a:txBody>
                    <a:bodyPr/>
                    <a:lstStyle/>
                    <a:p>
                      <a:pPr marL="0" marR="0">
                        <a:lnSpc>
                          <a:spcPct val="115000"/>
                        </a:lnSpc>
                        <a:spcBef>
                          <a:spcPts val="0"/>
                        </a:spcBef>
                        <a:spcAft>
                          <a:spcPts val="0"/>
                        </a:spcAft>
                      </a:pPr>
                      <a:endParaRPr lang="en-U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2" name="TextBox 21"/>
          <p:cNvSpPr txBox="1">
            <a:spLocks noChangeArrowheads="1"/>
          </p:cNvSpPr>
          <p:nvPr/>
        </p:nvSpPr>
        <p:spPr bwMode="auto">
          <a:xfrm>
            <a:off x="5257800" y="2133600"/>
            <a:ext cx="2286000" cy="523875"/>
          </a:xfrm>
          <a:prstGeom prst="rect">
            <a:avLst/>
          </a:prstGeom>
          <a:noFill/>
          <a:ln w="9525">
            <a:noFill/>
            <a:miter lim="800000"/>
            <a:headEnd/>
            <a:tailEnd/>
          </a:ln>
        </p:spPr>
        <p:txBody>
          <a:bodyPr>
            <a:spAutoFit/>
          </a:bodyPr>
          <a:lstStyle/>
          <a:p>
            <a:r>
              <a:rPr lang="en-US" sz="2800">
                <a:latin typeface="Comic Sans MS" pitchFamily="66" charset="0"/>
              </a:rPr>
              <a:t>3 rows of 4</a:t>
            </a:r>
          </a:p>
        </p:txBody>
      </p:sp>
      <p:sp>
        <p:nvSpPr>
          <p:cNvPr id="23" name="Rectangle 22"/>
          <p:cNvSpPr/>
          <p:nvPr/>
        </p:nvSpPr>
        <p:spPr>
          <a:xfrm>
            <a:off x="0" y="1752600"/>
            <a:ext cx="5105400" cy="2133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4" name="Rectangle 23"/>
          <p:cNvSpPr/>
          <p:nvPr/>
        </p:nvSpPr>
        <p:spPr>
          <a:xfrm>
            <a:off x="5029200" y="2057400"/>
            <a:ext cx="2286000" cy="990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graphicFrame>
        <p:nvGraphicFramePr>
          <p:cNvPr id="25" name="Table 24"/>
          <p:cNvGraphicFramePr>
            <a:graphicFrameLocks noGrp="1"/>
          </p:cNvGraphicFramePr>
          <p:nvPr/>
        </p:nvGraphicFramePr>
        <p:xfrm>
          <a:off x="838200" y="4114800"/>
          <a:ext cx="3886199" cy="1533144"/>
        </p:xfrm>
        <a:graphic>
          <a:graphicData uri="http://schemas.openxmlformats.org/drawingml/2006/table">
            <a:tbl>
              <a:tblPr/>
              <a:tblGrid>
                <a:gridCol w="776791"/>
                <a:gridCol w="777539"/>
                <a:gridCol w="776791"/>
                <a:gridCol w="777539"/>
                <a:gridCol w="777539"/>
              </a:tblGrid>
              <a:tr h="383286">
                <a:tc>
                  <a:txBody>
                    <a:bodyPr/>
                    <a:lstStyle/>
                    <a:p>
                      <a:pPr marL="0" marR="0">
                        <a:lnSpc>
                          <a:spcPct val="115000"/>
                        </a:lnSpc>
                        <a:spcBef>
                          <a:spcPts val="0"/>
                        </a:spcBef>
                        <a:spcAft>
                          <a:spcPts val="0"/>
                        </a:spcAft>
                      </a:pPr>
                      <a:endParaRPr lang="en-U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3286">
                <a:tc>
                  <a:txBody>
                    <a:bodyPr/>
                    <a:lstStyle/>
                    <a:p>
                      <a:pPr marL="0" marR="0">
                        <a:lnSpc>
                          <a:spcPct val="115000"/>
                        </a:lnSpc>
                        <a:spcBef>
                          <a:spcPts val="0"/>
                        </a:spcBef>
                        <a:spcAft>
                          <a:spcPts val="0"/>
                        </a:spcAft>
                      </a:pPr>
                      <a:endParaRPr lang="en-U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3286">
                <a:tc>
                  <a:txBody>
                    <a:bodyPr/>
                    <a:lstStyle/>
                    <a:p>
                      <a:pPr marL="0" marR="0">
                        <a:lnSpc>
                          <a:spcPct val="115000"/>
                        </a:lnSpc>
                        <a:spcBef>
                          <a:spcPts val="0"/>
                        </a:spcBef>
                        <a:spcAft>
                          <a:spcPts val="0"/>
                        </a:spcAft>
                      </a:pPr>
                      <a:endParaRPr lang="en-U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3286">
                <a:tc>
                  <a:txBody>
                    <a:bodyPr/>
                    <a:lstStyle/>
                    <a:p>
                      <a:pPr marL="0" marR="0">
                        <a:lnSpc>
                          <a:spcPct val="115000"/>
                        </a:lnSpc>
                        <a:spcBef>
                          <a:spcPts val="0"/>
                        </a:spcBef>
                        <a:spcAft>
                          <a:spcPts val="0"/>
                        </a:spcAft>
                      </a:pPr>
                      <a:endParaRPr lang="en-U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6" name="TextBox 25"/>
          <p:cNvSpPr txBox="1">
            <a:spLocks noChangeArrowheads="1"/>
          </p:cNvSpPr>
          <p:nvPr/>
        </p:nvSpPr>
        <p:spPr bwMode="auto">
          <a:xfrm>
            <a:off x="5410200" y="4191000"/>
            <a:ext cx="2286000" cy="523875"/>
          </a:xfrm>
          <a:prstGeom prst="rect">
            <a:avLst/>
          </a:prstGeom>
          <a:noFill/>
          <a:ln w="9525">
            <a:noFill/>
            <a:miter lim="800000"/>
            <a:headEnd/>
            <a:tailEnd/>
          </a:ln>
        </p:spPr>
        <p:txBody>
          <a:bodyPr>
            <a:spAutoFit/>
          </a:bodyPr>
          <a:lstStyle/>
          <a:p>
            <a:r>
              <a:rPr lang="en-US" sz="2800">
                <a:latin typeface="Comic Sans MS" pitchFamily="66" charset="0"/>
              </a:rPr>
              <a:t>4 rows of 5</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ppt_x"/>
                                          </p:val>
                                        </p:tav>
                                        <p:tav tm="100000">
                                          <p:val>
                                            <p:strVal val="#ppt_x"/>
                                          </p:val>
                                        </p:tav>
                                      </p:tavLst>
                                    </p:anim>
                                    <p:anim calcmode="lin" valueType="num">
                                      <p:cBhvr additive="base">
                                        <p:cTn id="12" dur="500" fill="hold"/>
                                        <p:tgtEl>
                                          <p:spTgt spid="2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500" fill="hold"/>
                                        <p:tgtEl>
                                          <p:spTgt spid="22"/>
                                        </p:tgtEl>
                                        <p:attrNameLst>
                                          <p:attrName>ppt_x</p:attrName>
                                        </p:attrNameLst>
                                      </p:cBhvr>
                                      <p:tavLst>
                                        <p:tav tm="0">
                                          <p:val>
                                            <p:strVal val="#ppt_x"/>
                                          </p:val>
                                        </p:tav>
                                        <p:tav tm="100000">
                                          <p:val>
                                            <p:strVal val="#ppt_x"/>
                                          </p:val>
                                        </p:tav>
                                      </p:tavLst>
                                    </p:anim>
                                    <p:anim calcmode="lin" valueType="num">
                                      <p:cBhvr additive="base">
                                        <p:cTn id="16"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grpId="0" nodeType="click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wipe(down)">
                                      <p:cBhvr>
                                        <p:cTn id="21" dur="500"/>
                                        <p:tgtEl>
                                          <p:spTgt spid="23"/>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wipe(down)">
                                      <p:cBhvr>
                                        <p:cTn id="24" dur="500"/>
                                        <p:tgtEl>
                                          <p:spTgt spid="24"/>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wipe(down)">
                                      <p:cBhvr>
                                        <p:cTn id="27" dur="500"/>
                                        <p:tgtEl>
                                          <p:spTgt spid="26"/>
                                        </p:tgtEl>
                                      </p:cBhvr>
                                    </p:animEffect>
                                  </p:childTnLst>
                                </p:cTn>
                              </p:par>
                              <p:par>
                                <p:cTn id="28" presetID="22" presetClass="entr" presetSubtype="4" fill="hold" nodeType="with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wipe(down)">
                                      <p:cBhvr>
                                        <p:cTn id="3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animBg="1"/>
      <p:bldP spid="24" grpId="0" animBg="1"/>
      <p:bldP spid="2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eaLnBrk="1" hangingPunct="1">
              <a:defRPr/>
            </a:pPr>
            <a:r>
              <a:rPr lang="en-US" dirty="0" smtClean="0">
                <a:latin typeface="Comic Sans MS" pitchFamily="66" charset="0"/>
              </a:rPr>
              <a:t>Talk with a partner…	</a:t>
            </a:r>
            <a:endParaRPr lang="en-US" dirty="0">
              <a:latin typeface="Comic Sans MS" pitchFamily="66" charset="0"/>
            </a:endParaRPr>
          </a:p>
        </p:txBody>
      </p:sp>
      <p:sp>
        <p:nvSpPr>
          <p:cNvPr id="3" name="Content Placeholder 2"/>
          <p:cNvSpPr>
            <a:spLocks noGrp="1"/>
          </p:cNvSpPr>
          <p:nvPr>
            <p:ph idx="1"/>
          </p:nvPr>
        </p:nvSpPr>
        <p:spPr>
          <a:xfrm>
            <a:off x="457200" y="1609725"/>
            <a:ext cx="7239000" cy="1209675"/>
          </a:xfrm>
        </p:spPr>
        <p:txBody>
          <a:bodyPr/>
          <a:lstStyle/>
          <a:p>
            <a:pPr eaLnBrk="1" hangingPunct="1">
              <a:buFont typeface="Arial" charset="0"/>
              <a:buChar char="•"/>
            </a:pPr>
            <a:r>
              <a:rPr lang="en-US" smtClean="0">
                <a:latin typeface="Comic Sans MS" pitchFamily="66" charset="0"/>
              </a:rPr>
              <a:t>What are some everyday situations that involve the number ten?</a:t>
            </a:r>
          </a:p>
          <a:p>
            <a:pPr eaLnBrk="1" hangingPunct="1">
              <a:buFont typeface="Arial" charset="0"/>
              <a:buChar char="•"/>
            </a:pPr>
            <a:endParaRPr lang="en-US" smtClean="0"/>
          </a:p>
        </p:txBody>
      </p:sp>
      <p:sp>
        <p:nvSpPr>
          <p:cNvPr id="5" name="Content Placeholder 2"/>
          <p:cNvSpPr txBox="1">
            <a:spLocks/>
          </p:cNvSpPr>
          <p:nvPr/>
        </p:nvSpPr>
        <p:spPr bwMode="auto">
          <a:xfrm>
            <a:off x="533400" y="3124200"/>
            <a:ext cx="7239000" cy="1209675"/>
          </a:xfrm>
          <a:prstGeom prst="rect">
            <a:avLst/>
          </a:prstGeom>
          <a:noFill/>
          <a:ln w="9525">
            <a:noFill/>
            <a:miter lim="800000"/>
            <a:headEnd/>
            <a:tailEnd/>
          </a:ln>
        </p:spPr>
        <p:txBody>
          <a:bodyPr/>
          <a:lstStyle/>
          <a:p>
            <a:pPr marL="273050" indent="-273050">
              <a:spcBef>
                <a:spcPts val="600"/>
              </a:spcBef>
              <a:buClr>
                <a:schemeClr val="tx2"/>
              </a:buClr>
              <a:buSzPct val="73000"/>
              <a:buFont typeface="Arial" pitchFamily="34" charset="0"/>
              <a:buChar char="•"/>
              <a:defRPr/>
            </a:pPr>
            <a:r>
              <a:rPr lang="en-US" sz="2600" dirty="0">
                <a:latin typeface="Comic Sans MS" pitchFamily="66" charset="0"/>
              </a:rPr>
              <a:t>Think of some situations that involve multiples of tens.</a:t>
            </a:r>
          </a:p>
          <a:p>
            <a:pPr marL="273050" indent="-273050">
              <a:spcBef>
                <a:spcPts val="600"/>
              </a:spcBef>
              <a:buClr>
                <a:schemeClr val="tx2"/>
              </a:buClr>
              <a:buSzPct val="73000"/>
              <a:buFont typeface="Arial" pitchFamily="34" charset="0"/>
              <a:buChar char="•"/>
              <a:defRPr/>
            </a:pPr>
            <a:endParaRPr lang="en-US" sz="2600" dirty="0">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down)">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themeOverride>
</file>

<file path=docProps/app.xml><?xml version="1.0" encoding="utf-8"?>
<Properties xmlns="http://schemas.openxmlformats.org/officeDocument/2006/extended-properties" xmlns:vt="http://schemas.openxmlformats.org/officeDocument/2006/docPropsVTypes">
  <Template>Opulent</Template>
  <TotalTime>485</TotalTime>
  <Words>1100</Words>
  <Application>Microsoft Office PowerPoint</Application>
  <PresentationFormat>On-screen Show (4:3)</PresentationFormat>
  <Paragraphs>128</Paragraphs>
  <Slides>13</Slides>
  <Notes>12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13</vt:i4>
      </vt:variant>
    </vt:vector>
  </HeadingPairs>
  <TitlesOfParts>
    <vt:vector size="21" baseType="lpstr">
      <vt:lpstr>Arial</vt:lpstr>
      <vt:lpstr>Trebuchet MS</vt:lpstr>
      <vt:lpstr>Wingdings 2</vt:lpstr>
      <vt:lpstr>Wingdings</vt:lpstr>
      <vt:lpstr>Calibri</vt:lpstr>
      <vt:lpstr>Comic Sans MS</vt:lpstr>
      <vt:lpstr>Times New Roman</vt:lpstr>
      <vt:lpstr>Opulent</vt:lpstr>
      <vt:lpstr>Multiplication…</vt:lpstr>
      <vt:lpstr>Group Activity</vt:lpstr>
      <vt:lpstr>Slide 3</vt:lpstr>
      <vt:lpstr> With your partner, model the situation below with counters. </vt:lpstr>
      <vt:lpstr>Slide 5</vt:lpstr>
      <vt:lpstr>Problem Solving </vt:lpstr>
      <vt:lpstr>Arrays</vt:lpstr>
      <vt:lpstr>Let’s Make an array!</vt:lpstr>
      <vt:lpstr>Talk with a partner… </vt:lpstr>
      <vt:lpstr>Switch to  Document Camera…</vt:lpstr>
      <vt:lpstr>Multiples of Ten…</vt:lpstr>
      <vt:lpstr>Problem Solving</vt:lpstr>
      <vt:lpstr>Can I divide in half?...</vt:lpstr>
    </vt:vector>
  </TitlesOfParts>
  <Company>RRISD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124griffinga</dc:creator>
  <cp:lastModifiedBy>127ramirezc</cp:lastModifiedBy>
  <cp:revision>34</cp:revision>
  <dcterms:created xsi:type="dcterms:W3CDTF">2010-10-20T14:08:04Z</dcterms:created>
  <dcterms:modified xsi:type="dcterms:W3CDTF">2011-11-07T15:20:47Z</dcterms:modified>
</cp:coreProperties>
</file>